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9" r:id="rId5"/>
    <p:sldId id="280" r:id="rId6"/>
    <p:sldId id="281" r:id="rId7"/>
    <p:sldId id="283" r:id="rId8"/>
    <p:sldId id="282" r:id="rId9"/>
    <p:sldId id="271" r:id="rId10"/>
    <p:sldId id="317" r:id="rId11"/>
    <p:sldId id="284" r:id="rId12"/>
    <p:sldId id="285" r:id="rId13"/>
    <p:sldId id="328" r:id="rId14"/>
    <p:sldId id="286" r:id="rId15"/>
    <p:sldId id="318" r:id="rId16"/>
    <p:sldId id="262" r:id="rId17"/>
    <p:sldId id="294" r:id="rId18"/>
    <p:sldId id="327" r:id="rId19"/>
    <p:sldId id="319" r:id="rId20"/>
    <p:sldId id="303" r:id="rId21"/>
    <p:sldId id="304" r:id="rId22"/>
    <p:sldId id="306" r:id="rId23"/>
    <p:sldId id="315" r:id="rId24"/>
    <p:sldId id="316" r:id="rId25"/>
    <p:sldId id="31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66FFFF"/>
    <a:srgbClr val="00FF00"/>
    <a:srgbClr val="FFFFCC"/>
    <a:srgbClr val="FF9999"/>
    <a:srgbClr val="11FF11"/>
    <a:srgbClr val="FFFF66"/>
    <a:srgbClr val="FFFF99"/>
    <a:srgbClr val="FF3300"/>
    <a:srgbClr val="24D10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087" autoAdjust="0"/>
    <p:restoredTop sz="86441" autoAdjust="0"/>
  </p:normalViewPr>
  <p:slideViewPr>
    <p:cSldViewPr>
      <p:cViewPr varScale="1">
        <p:scale>
          <a:sx n="116" d="100"/>
          <a:sy n="116" d="100"/>
        </p:scale>
        <p:origin x="-18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9;&#1102;&#1096;&#1072;\Desktop\&#1075;&#1084;\&#1087;&#1076;&#1076;\viktorina_pdd_snayu_ya\&#1055;&#1044;&#1044;.wma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8.png"/><Relationship Id="rId7" Type="http://schemas.openxmlformats.org/officeDocument/2006/relationships/image" Target="../media/image5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8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9;&#1102;&#1096;&#1072;\Desktop\&#1075;&#1084;\&#1087;&#1076;&#1076;\viktorina_pdd_snayu_ya\&#1050;&#1086;&#1090;%20&#1051;&#1077;&#1086;&#1087;&#1086;&#1083;&#1100;&#1076;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65.jpeg"/><Relationship Id="rId4" Type="http://schemas.openxmlformats.org/officeDocument/2006/relationships/image" Target="../media/image64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0;&#1089;&#1102;&#1096;&#1072;\Desktop\&#1075;&#1084;\&#1087;&#1076;&#1076;\viktorina_pdd_snayu_ya\&#1055;&#1072;&#1088;&#1086;&#1074;&#1086;&#1079;&#1080;&#1082;%20&#1080;&#1079;%20&#1056;&#1086;&#1084;&#1072;&#1096;&#1082;&#1086;&#1074;&#1086;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89-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980728"/>
            <a:ext cx="8820472" cy="13234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492896"/>
            <a:ext cx="1440160" cy="72007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8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endParaRPr lang="ru-RU" sz="8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3501008"/>
            <a:ext cx="4464496" cy="175548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8000" b="1" i="1" dirty="0" smtClean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000" b="1" i="1" dirty="0" smtClean="0">
                <a:solidFill>
                  <a:srgbClr val="00B05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endParaRPr lang="ru-RU" sz="8000" b="1" i="1" dirty="0">
              <a:solidFill>
                <a:srgbClr val="00B05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949280"/>
            <a:ext cx="85324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FFFF00"/>
                  </a:glo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Знает вся моя семья, знаю ПДД и я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rgbClr val="FFFF00"/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83568" y="188640"/>
            <a:ext cx="7803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948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детский сад «Зоренька» г. Волгодонска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948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(МБДОУ ДС «Зоренька» г. Волгодонска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№2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70" y="150017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Сигналы светофора,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дорожная разметка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356992"/>
            <a:ext cx="38884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4005064"/>
            <a:ext cx="435159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3968" y="3573016"/>
            <a:ext cx="453388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484784"/>
            <a:ext cx="9144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сигналы пешеходного светофора вы знаете, что они обозначают?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выглядит пешеходный светофор? 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66573"/>
            <a:ext cx="1747572" cy="330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25632" y="3566228"/>
            <a:ext cx="583264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ЗАПРЕЩАЕТ ДВИЖЕНИЕ ПЕШЕХОДА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797152"/>
            <a:ext cx="583264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РАЗРЕШАЕТ ДВИЖЕНИЕ ПЕШЕХОДА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57464"/>
            <a:ext cx="1296144" cy="13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83671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 проезжей части  обозначен пешеходный переход? 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307198404_z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19872" y="3933056"/>
            <a:ext cx="2520280" cy="26482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560" y="4005064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365104"/>
            <a:ext cx="2355310" cy="133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8922" y="869437"/>
            <a:ext cx="755166" cy="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88640"/>
            <a:ext cx="1015515" cy="15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484784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Какие цвета используют дорожные службы при нанесении разметки на дороге? Почему?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645670" cy="303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3006964" y="4201948"/>
            <a:ext cx="2914049" cy="194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3722" y="3645024"/>
            <a:ext cx="30541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332656"/>
            <a:ext cx="1296144" cy="13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836712"/>
            <a:ext cx="755166" cy="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7006" y="155915"/>
            <a:ext cx="1015515" cy="15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1520" y="2060848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каких местах пешеходам разрешается переходить дорогу? 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307198404_zh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9512" y="4221088"/>
            <a:ext cx="2225288" cy="233829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4221088"/>
            <a:ext cx="3677394" cy="239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83768" y="4221088"/>
            <a:ext cx="2686050" cy="231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85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83671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№ 3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8884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Физкультурная </a:t>
            </a:r>
          </a:p>
          <a:p>
            <a:pPr algn="ctr"/>
            <a:r>
              <a:rPr lang="ru-RU" sz="7200" b="1" dirty="0" smtClean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разминка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277671"/>
            <a:ext cx="3042638" cy="258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ДД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500562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5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272" y="0"/>
            <a:ext cx="92285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№ 4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0" y="1988840"/>
            <a:ext cx="8208912" cy="237626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7a1b1_63a754e5_X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E7B9"/>
              </a:clrFrom>
              <a:clrTo>
                <a:srgbClr val="F9E7B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699792" y="2051812"/>
            <a:ext cx="1008112" cy="88160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 descr="0_7a1b1_63a754e5_XL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AE8BA"/>
              </a:clrFrom>
              <a:clrTo>
                <a:srgbClr val="FAE8BA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24128" y="3284984"/>
            <a:ext cx="881039" cy="99851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4368" y="2060848"/>
            <a:ext cx="8810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212976"/>
            <a:ext cx="60111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331640" y="2708920"/>
            <a:ext cx="66697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cs typeface="Times New Roman" pitchFamily="18" charset="0"/>
              </a:rPr>
              <a:t>Дорожные знаки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7864" y="4437112"/>
            <a:ext cx="2942456" cy="2206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119675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Назовите знаки?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645024"/>
            <a:ext cx="2160240" cy="29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3573016"/>
            <a:ext cx="2957314" cy="295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573016"/>
            <a:ext cx="29085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052736"/>
            <a:ext cx="755166" cy="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7006" y="371939"/>
            <a:ext cx="1015515" cy="15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должен знать дорожные знаки? 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348880"/>
            <a:ext cx="254806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2348880"/>
            <a:ext cx="309080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0_8b4f0_4c48f9d4_XL.jpe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03848" y="3645024"/>
            <a:ext cx="2426876" cy="299382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51520" y="1916832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должен знать дорожные знаки? 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56992"/>
            <a:ext cx="254806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0_8b4f0_4c48f9d4_XL.jpe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3491880" y="4221088"/>
            <a:ext cx="1994828" cy="2460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3501008"/>
            <a:ext cx="3090805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476672"/>
            <a:ext cx="1296144" cy="1324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6155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 з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рителям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Расставьте знаки правильно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22007-3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7068837" cy="518013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419872" y="2132856"/>
            <a:ext cx="2376264" cy="37444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67944" y="2708920"/>
            <a:ext cx="11521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4365104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2492896"/>
            <a:ext cx="621401" cy="83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25906" y="2492896"/>
            <a:ext cx="64807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563888" y="4437112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323528" y="2060848"/>
            <a:ext cx="7200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ru-RU" sz="5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79715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44408" y="1916832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4408" y="4725144"/>
            <a:ext cx="72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852936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520" y="5589240"/>
            <a:ext cx="69340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8172400" y="278092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8172400" y="5517232"/>
            <a:ext cx="70207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941168"/>
            <a:ext cx="2675012" cy="152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843808" y="5733256"/>
            <a:ext cx="462583" cy="251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403648" y="0"/>
            <a:ext cx="1152128" cy="753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post-189862-12580206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764704"/>
            <a:ext cx="3960440" cy="4220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ost-189862-12580206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2373669"/>
            <a:ext cx="4107779" cy="422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51065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 rot="19859405">
            <a:off x="5634019" y="3037283"/>
            <a:ext cx="1606385" cy="2122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fo6915e6mg5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092280" y="3230978"/>
            <a:ext cx="1793654" cy="246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1355065981_tr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228184" y="4343188"/>
            <a:ext cx="1577629" cy="226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Команды нашей викторины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105273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427984" y="1052736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Пешеходы</a:t>
            </a:r>
            <a:endParaRPr lang="ru-RU" sz="4800" b="1" i="1" dirty="0">
              <a:solidFill>
                <a:srgbClr val="00B05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373216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Водители</a:t>
            </a:r>
            <a:endParaRPr lang="ru-RU" sz="48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0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№ 5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«Мульти - </a:t>
            </a:r>
            <a:r>
              <a:rPr lang="ru-RU" sz="5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Автопульти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ln w="11430"/>
              <a:solidFill>
                <a:srgbClr val="C00000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4221088"/>
            <a:ext cx="1921396" cy="1921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921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503040" y="0"/>
            <a:ext cx="8640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мультипликационный фильм откуда эта композиция? 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Назовите транспорт главного героя?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30823"/>
            <a:ext cx="1115616" cy="122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31d94e9efcb5ec0136288e0e6ead77f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547664" y="2852936"/>
            <a:ext cx="2969194" cy="3863119"/>
          </a:xfrm>
          <a:prstGeom prst="rect">
            <a:avLst/>
          </a:prstGeom>
        </p:spPr>
      </p:pic>
      <p:pic>
        <p:nvPicPr>
          <p:cNvPr id="7" name="Кот Леополь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395536" y="6165304"/>
            <a:ext cx="304800" cy="3048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32040" y="2852936"/>
            <a:ext cx="2592288" cy="384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137" y="757495"/>
            <a:ext cx="603990" cy="65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812220" cy="1249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3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921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мультипликационный фильм откуда эта композиция?</a:t>
            </a:r>
          </a:p>
          <a:p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Кто главный герой?</a:t>
            </a:r>
          </a:p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500702"/>
            <a:ext cx="1022495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bb-avatar-0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843808" y="3284984"/>
            <a:ext cx="3398877" cy="3144791"/>
          </a:xfrm>
          <a:prstGeom prst="rect">
            <a:avLst/>
          </a:prstGeom>
        </p:spPr>
      </p:pic>
      <p:pic>
        <p:nvPicPr>
          <p:cNvPr id="6" name="Паровозик из Ромашков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681826" y="5905366"/>
            <a:ext cx="304800" cy="3048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6813"/>
            <a:ext cx="1152128" cy="117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272" y="0"/>
            <a:ext cx="92285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</a:t>
            </a:r>
            <a:r>
              <a:rPr lang="ru-RU" sz="66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№ 6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9600" b="1" dirty="0" smtClean="0">
                <a:ln w="11430"/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капитанов</a:t>
            </a:r>
            <a:endParaRPr lang="ru-RU" sz="9600" b="1" dirty="0">
              <a:ln w="11430"/>
              <a:solidFill>
                <a:srgbClr val="C00000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272" y="0"/>
            <a:ext cx="92285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28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9600" b="1" dirty="0">
              <a:ln w="11430"/>
              <a:solidFill>
                <a:srgbClr val="C00000"/>
              </a:solidFill>
              <a:effectLst>
                <a:glow rad="101600">
                  <a:srgbClr val="00B0F0">
                    <a:alpha val="6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0648"/>
            <a:ext cx="61206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«Пешеходы»</a:t>
            </a:r>
          </a:p>
          <a:p>
            <a:pPr algn="ctr"/>
            <a:r>
              <a:rPr lang="ru-RU" sz="4400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Собрать любой дорожный знак СЕРВИСА.</a:t>
            </a:r>
            <a:endParaRPr lang="ru-RU" sz="4400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9118" y="3689055"/>
            <a:ext cx="54006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«Водители»</a:t>
            </a:r>
          </a:p>
          <a:p>
            <a:r>
              <a:rPr lang="ru-RU" sz="4400" b="1" dirty="0" smtClean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Собрать любой запрещающий знак.</a:t>
            </a:r>
            <a:endParaRPr lang="ru-RU" sz="44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272" y="0"/>
            <a:ext cx="922854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ack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313" y="0"/>
            <a:ext cx="9162313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404664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584" y="162880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Счастливого пути</a:t>
            </a:r>
            <a:endParaRPr lang="ru-RU" sz="7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9461583">
            <a:off x="1899307" y="5100309"/>
            <a:ext cx="2602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9488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Воспитатель: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79488" algn="l"/>
              </a:tabLs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Архипова К.Ю.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Девизы команд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268760"/>
            <a:ext cx="4572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Пешеход! Пешеход!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Помни ты про переход!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Знай, что только переход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От машин тебя спасет.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4077072"/>
            <a:ext cx="5904656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Команда «Пешеходы»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вами мы сразимся,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Но просто не сдадимся!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и вам и нам, сопутствует  удача</a:t>
            </a:r>
            <a:r>
              <a:rPr lang="ru-RU" sz="2400" dirty="0" smtClean="0"/>
              <a:t>!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1772816"/>
            <a:ext cx="2326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Пешеходы</a:t>
            </a:r>
            <a:endParaRPr lang="ru-RU" sz="3600" b="1" i="1" dirty="0">
              <a:solidFill>
                <a:srgbClr val="00B050"/>
              </a:solidFill>
              <a:effectLst>
                <a:glow rad="228600">
                  <a:schemeClr val="bg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563" y="4437112"/>
            <a:ext cx="224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Водители</a:t>
            </a:r>
            <a:endParaRPr lang="ru-RU" sz="3600" b="1" i="1" dirty="0">
              <a:solidFill>
                <a:srgbClr val="C0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Блок №1</a:t>
            </a:r>
            <a:endParaRPr lang="ru-RU" sz="6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Разминка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2768352"/>
            <a:ext cx="4089648" cy="408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340768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подарили почтальону Печкину родители дяди Федора?</a:t>
            </a:r>
            <a:endParaRPr lang="ru-RU" sz="4400" b="1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7704" y="2798237"/>
            <a:ext cx="5373216" cy="405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764705"/>
            <a:ext cx="648072" cy="70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60648"/>
            <a:ext cx="871500" cy="134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79512" y="908720"/>
            <a:ext cx="87129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чём летал старик </a:t>
            </a:r>
            <a:r>
              <a:rPr lang="ru-RU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Хоттабыч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323" t="3996" r="1268" b="4218"/>
          <a:stretch>
            <a:fillRect/>
          </a:stretch>
        </p:blipFill>
        <p:spPr bwMode="auto">
          <a:xfrm>
            <a:off x="1763688" y="2564904"/>
            <a:ext cx="5976664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7602" y="142852"/>
            <a:ext cx="1325902" cy="135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79512" y="177281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чём отправилась Золушка на бал во дворец?</a:t>
            </a:r>
            <a:endParaRPr lang="ru-RU" sz="4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3233369"/>
            <a:ext cx="4828009" cy="362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857232"/>
            <a:ext cx="755166" cy="82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214290"/>
            <a:ext cx="1015515" cy="156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1556792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чём Емеля приехал во дворец к царю?</a:t>
            </a:r>
            <a:endParaRPr lang="ru-RU" sz="4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260648"/>
            <a:ext cx="1325902" cy="1355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04838"/>
            <a:ext cx="4104456" cy="385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67236" y="142852"/>
            <a:ext cx="597666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Вопросы зрителям</a:t>
            </a:r>
            <a:endParaRPr lang="ru-RU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4076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Летит птица небылица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внутри, народ сидит.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 собою говорит.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8529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Силач на четырёх ногах,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резиновых сапогах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Прямиком из магазина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Прикатил нам пианино.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61116">
            <a:off x="3707904" y="1052736"/>
            <a:ext cx="3410300" cy="179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395536" y="5013176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что, там в дымке тает?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Птицей по волнам летает.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Паруса меняет вахта,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Держит нос по ветру 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4365104"/>
            <a:ext cx="2385656" cy="228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2708920"/>
            <a:ext cx="3184354" cy="15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71414"/>
            <a:ext cx="1838322" cy="1201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346</Words>
  <Application>Microsoft Office PowerPoint</Application>
  <PresentationFormat>Экран (4:3)</PresentationFormat>
  <Paragraphs>90</Paragraphs>
  <Slides>25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Натали</dc:creator>
  <cp:lastModifiedBy>Andr</cp:lastModifiedBy>
  <cp:revision>240</cp:revision>
  <dcterms:created xsi:type="dcterms:W3CDTF">2015-02-08T21:52:16Z</dcterms:created>
  <dcterms:modified xsi:type="dcterms:W3CDTF">2017-03-15T06:14:31Z</dcterms:modified>
</cp:coreProperties>
</file>