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0" r:id="rId4"/>
    <p:sldId id="267" r:id="rId5"/>
    <p:sldId id="273" r:id="rId6"/>
    <p:sldId id="274" r:id="rId7"/>
    <p:sldId id="275" r:id="rId8"/>
    <p:sldId id="268" r:id="rId9"/>
    <p:sldId id="272" r:id="rId10"/>
    <p:sldId id="263" r:id="rId11"/>
    <p:sldId id="266" r:id="rId12"/>
    <p:sldId id="269" r:id="rId13"/>
    <p:sldId id="270" r:id="rId14"/>
    <p:sldId id="271" r:id="rId15"/>
    <p:sldId id="264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FF"/>
    <a:srgbClr val="FFFF00"/>
    <a:srgbClr val="990000"/>
    <a:srgbClr val="008000"/>
    <a:srgbClr val="FF0000"/>
    <a:srgbClr val="1008A8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B18FD-A89D-43B3-82A5-4F6AC349524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0D9C31-44E1-40D5-8B39-0E74D0794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BAE7A-8399-417B-BC11-AC210C7470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CAFA-1C19-4B7E-974D-91EE69D027C0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3643-F206-41E4-8D14-3E5A3C01F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FED5-CE6E-41ED-9B01-F58EFF0D2CD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3DE7-F02A-413C-B75B-AED184C06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F1ED-360A-48B6-ACFE-F918B6665E8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DE6E-104E-416B-B1F5-EF6CA9507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6A7F-037A-4F9B-A517-5C94C446290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5B88-3A6F-4EC6-8C3C-6579CD2A4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3C5F-4B0A-4B52-B9C7-B8592E51D870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1F86-A7D2-4C11-8D60-CAA4D6C24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6836-A13F-476C-81C7-9E81B7C9A0A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0C6F-E80C-4113-AA9F-4E87C117D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DA40-7CA4-4AD7-9E2A-CF381D32677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A2A6-DE9E-41D3-BE45-43E5F6985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4B81-6AB8-4774-9247-0308F67855A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62E7-B27C-41D8-AE8D-249701911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360E-F86E-4A8C-9BB0-F9C16A4DFC29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D2DF-D2C8-42D9-B310-7989A80B6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D575-6E38-410C-8E6A-6DB1F173A06B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6C90-C584-45C9-AE95-BC308B346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62B7-713C-47B4-A2A3-9CA81256A01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51D3-5ED4-4B77-B72E-D4793220C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4BF8-6E3E-484D-9BE6-B78DE957A70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B846-30A1-4310-816A-2910A2B50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t="-8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6932A-6DFE-4A3B-AC03-CDE9634D45E3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72FB6-88DA-41C9-9EEA-DDF142D6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&#1056;&#1072;&#1079;&#1084;&#1080;&#1085;&#1082;&#1072;%20&#1084;&#1091;&#1079;&#1099;&#1082;&#1072;&#1083;&#1100;&#1085;&#1072;&#1103;%20&#1076;&#1083;&#1103;%20&#1076;&#1077;&#1090;&#1077;&#1081;%20&#1076;&#1086;&#1096;&#1082;&#1086;&#1083;&#1100;&#1085;&#1086;&#1075;&#1086;%20&#1074;&#1086;&#1079;&#1088;&#1072;&#1089;&#1090;&#1072;%20&#1044;&#1086;&#1078;&#1076;&#1080;&#1085;&#1082;&#1072;-&#1101;&#1090;&#1086;%20&#1085;&#1077;%20&#1089;&#1083;&#1077;&#1079;&#1080;&#1085;&#1082;&#1072;.mp4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550988" y="1776413"/>
            <a:ext cx="9144000" cy="11477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по ПДД для детей 4 -5 лет.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741738"/>
            <a:ext cx="9144000" cy="1816100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1008A8"/>
                </a:solidFill>
                <a:latin typeface="Arial" charset="0"/>
              </a:rPr>
              <a:t>«Знатоки дорожных наук»</a:t>
            </a:r>
          </a:p>
          <a:p>
            <a:pPr eaLnBrk="1" hangingPunct="1"/>
            <a:r>
              <a:rPr lang="ru-RU" sz="1800" b="1" smtClean="0">
                <a:solidFill>
                  <a:srgbClr val="1008A8"/>
                </a:solidFill>
                <a:latin typeface="Arial" charset="0"/>
              </a:rPr>
              <a:t>Автор: Зотова Елена Юрьевна</a:t>
            </a:r>
          </a:p>
          <a:p>
            <a:pPr eaLnBrk="1" hangingPunct="1"/>
            <a:r>
              <a:rPr lang="ru-RU" sz="1800" b="1" smtClean="0">
                <a:solidFill>
                  <a:srgbClr val="1008A8"/>
                </a:solidFill>
                <a:latin typeface="Arial" charset="0"/>
              </a:rPr>
              <a:t>Ульяновская область, город Барыш, </a:t>
            </a:r>
          </a:p>
          <a:p>
            <a:pPr eaLnBrk="1" hangingPunct="1"/>
            <a:r>
              <a:rPr lang="ru-RU" sz="1800" b="1" smtClean="0">
                <a:solidFill>
                  <a:srgbClr val="1008A8"/>
                </a:solidFill>
                <a:latin typeface="Arial" charset="0"/>
              </a:rPr>
              <a:t>МДОУ Д/С № 9 «Теремок» МО «Барышский район»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66FF"/>
                </a:solidFill>
                <a:latin typeface="Arial" charset="0"/>
              </a:rPr>
              <a:t>4 РАУНД</a:t>
            </a:r>
            <a:br>
              <a:rPr lang="ru-RU" b="1" smtClean="0">
                <a:solidFill>
                  <a:srgbClr val="0066FF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0066FF"/>
                </a:solidFill>
                <a:latin typeface="Arial" charset="0"/>
              </a:rPr>
              <a:t>«Транспорт».</a:t>
            </a:r>
            <a:endParaRPr lang="ru-RU" b="1" smtClean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8441" name="Picture 9" descr="maisto39048_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6100" y="3357563"/>
            <a:ext cx="4756150" cy="2851150"/>
          </a:xfrm>
        </p:spPr>
      </p:pic>
      <p:pic>
        <p:nvPicPr>
          <p:cNvPr id="18442" name="Picture 10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53075" y="1530350"/>
            <a:ext cx="4427538" cy="2447925"/>
          </a:xfrm>
        </p:spPr>
      </p:pic>
      <p:sp>
        <p:nvSpPr>
          <p:cNvPr id="18443" name="Rectangle 11"/>
          <p:cNvSpPr>
            <a:spLocks noGrp="1"/>
          </p:cNvSpPr>
          <p:nvPr>
            <p:ph sz="quarter" idx="4294967295"/>
          </p:nvPr>
        </p:nvSpPr>
        <p:spPr>
          <a:xfrm>
            <a:off x="1081088" y="1751013"/>
            <a:ext cx="5181600" cy="21002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Arial" charset="0"/>
              </a:rPr>
              <a:t>Какие виды транспорта вы знаете?</a:t>
            </a:r>
          </a:p>
        </p:txBody>
      </p:sp>
      <p:pic>
        <p:nvPicPr>
          <p:cNvPr id="18445" name="Picture 13" descr="usptk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431088" y="4029075"/>
            <a:ext cx="4427537" cy="2530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Arial" charset="0"/>
              </a:rPr>
              <a:t>5 РАУНД</a:t>
            </a:r>
            <a:br>
              <a:rPr lang="ru-RU" b="1" smtClean="0">
                <a:solidFill>
                  <a:srgbClr val="FF0000"/>
                </a:solidFill>
                <a:latin typeface="Arial" charset="0"/>
              </a:rPr>
            </a:br>
            <a:r>
              <a:rPr lang="ru-RU" b="1" smtClean="0">
                <a:solidFill>
                  <a:srgbClr val="FF0000"/>
                </a:solidFill>
                <a:latin typeface="Arial" charset="0"/>
              </a:rPr>
              <a:t>Загадки.</a:t>
            </a:r>
          </a:p>
        </p:txBody>
      </p:sp>
      <p:sp>
        <p:nvSpPr>
          <p:cNvPr id="47109" name="Rectang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 </a:t>
            </a:r>
            <a:r>
              <a:rPr lang="ru-RU" b="1" smtClean="0">
                <a:solidFill>
                  <a:srgbClr val="008000"/>
                </a:solidFill>
                <a:latin typeface="Arial" charset="0"/>
              </a:rPr>
              <a:t>На дорожном знаке том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Человек идет пешком.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Полосатые дорожки 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Постелили нам под ножки.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Чтобы мы забот не знали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И по ним вперед шагали.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(Пешеходный переход).</a:t>
            </a:r>
          </a:p>
        </p:txBody>
      </p:sp>
      <p:pic>
        <p:nvPicPr>
          <p:cNvPr id="47111" name="Picture 7" descr="1213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48350" y="1762125"/>
            <a:ext cx="5383213" cy="3965575"/>
          </a:xfrm>
          <a:ln w="3810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endParaRPr lang="ru-RU" b="1" smtClean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1206" name="Rectangle 6"/>
          <p:cNvSpPr>
            <a:spLocks noGrp="1"/>
          </p:cNvSpPr>
          <p:nvPr>
            <p:ph sz="quarter" idx="1"/>
          </p:nvPr>
        </p:nvSpPr>
        <p:spPr>
          <a:xfrm>
            <a:off x="739775" y="728663"/>
            <a:ext cx="5181600" cy="20986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Как зовутся те дорожки,</a:t>
            </a:r>
            <a:br>
              <a:rPr lang="ru-RU" sz="2400" smtClean="0">
                <a:solidFill>
                  <a:srgbClr val="1008A8"/>
                </a:solidFill>
                <a:latin typeface="Arial" charset="0"/>
              </a:rPr>
            </a:br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По которым ходят ножки.</a:t>
            </a:r>
            <a:br>
              <a:rPr lang="ru-RU" sz="2400" smtClean="0">
                <a:solidFill>
                  <a:srgbClr val="1008A8"/>
                </a:solidFill>
                <a:latin typeface="Arial" charset="0"/>
              </a:rPr>
            </a:br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Различать учись их точно,</a:t>
            </a:r>
            <a:br>
              <a:rPr lang="ru-RU" sz="2400" smtClean="0">
                <a:solidFill>
                  <a:srgbClr val="1008A8"/>
                </a:solidFill>
                <a:latin typeface="Arial" charset="0"/>
              </a:rPr>
            </a:br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Не лети как на пожар.</a:t>
            </a:r>
            <a:br>
              <a:rPr lang="ru-RU" sz="2400" smtClean="0">
                <a:solidFill>
                  <a:srgbClr val="1008A8"/>
                </a:solidFill>
                <a:latin typeface="Arial" charset="0"/>
              </a:rPr>
            </a:br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Пешеходные дорожки –</a:t>
            </a:r>
            <a:br>
              <a:rPr lang="ru-RU" sz="2400" smtClean="0">
                <a:solidFill>
                  <a:srgbClr val="1008A8"/>
                </a:solidFill>
                <a:latin typeface="Arial" charset="0"/>
              </a:rPr>
            </a:br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Это только …?</a:t>
            </a:r>
            <a:br>
              <a:rPr lang="ru-RU" sz="2400" smtClean="0">
                <a:solidFill>
                  <a:srgbClr val="1008A8"/>
                </a:solidFill>
                <a:latin typeface="Arial" charset="0"/>
              </a:rPr>
            </a:br>
            <a:r>
              <a:rPr lang="ru-RU" sz="2400" smtClean="0">
                <a:solidFill>
                  <a:srgbClr val="1008A8"/>
                </a:solidFill>
                <a:latin typeface="Arial" charset="0"/>
              </a:rPr>
              <a:t>(Тротуар</a:t>
            </a:r>
            <a:r>
              <a:rPr lang="ru-RU" sz="2000" smtClean="0">
                <a:solidFill>
                  <a:srgbClr val="1008A8"/>
                </a:solidFill>
                <a:latin typeface="Arial" charset="0"/>
              </a:rPr>
              <a:t>)</a:t>
            </a:r>
          </a:p>
        </p:txBody>
      </p:sp>
      <p:sp>
        <p:nvSpPr>
          <p:cNvPr id="51209" name="Rectangle 9"/>
          <p:cNvSpPr>
            <a:spLocks noGrp="1"/>
          </p:cNvSpPr>
          <p:nvPr>
            <p:ph sz="quarter" idx="4"/>
          </p:nvPr>
        </p:nvSpPr>
        <p:spPr>
          <a:xfrm>
            <a:off x="6130925" y="615950"/>
            <a:ext cx="5181600" cy="21002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Вот трёхглазый молодец.</a:t>
            </a:r>
            <a:br>
              <a:rPr lang="ru-RU" sz="2400" smtClean="0">
                <a:solidFill>
                  <a:srgbClr val="990000"/>
                </a:solidFill>
                <a:latin typeface="Arial" charset="0"/>
              </a:rPr>
            </a:br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До чего же он хитрец!</a:t>
            </a:r>
            <a:br>
              <a:rPr lang="ru-RU" sz="2400" smtClean="0">
                <a:solidFill>
                  <a:srgbClr val="990000"/>
                </a:solidFill>
                <a:latin typeface="Arial" charset="0"/>
              </a:rPr>
            </a:br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Кто откуда ни поедет,</a:t>
            </a:r>
            <a:br>
              <a:rPr lang="ru-RU" sz="2400" smtClean="0">
                <a:solidFill>
                  <a:srgbClr val="990000"/>
                </a:solidFill>
                <a:latin typeface="Arial" charset="0"/>
              </a:rPr>
            </a:br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Подмигнёт и тем, и этим.</a:t>
            </a:r>
            <a:br>
              <a:rPr lang="ru-RU" sz="2400" smtClean="0">
                <a:solidFill>
                  <a:srgbClr val="990000"/>
                </a:solidFill>
                <a:latin typeface="Arial" charset="0"/>
              </a:rPr>
            </a:br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Знает, как уладить спор,</a:t>
            </a:r>
            <a:br>
              <a:rPr lang="ru-RU" sz="2400" smtClean="0">
                <a:solidFill>
                  <a:srgbClr val="990000"/>
                </a:solidFill>
                <a:latin typeface="Arial" charset="0"/>
              </a:rPr>
            </a:br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Разноцветный…</a:t>
            </a:r>
            <a:br>
              <a:rPr lang="ru-RU" sz="2400" smtClean="0">
                <a:solidFill>
                  <a:srgbClr val="990000"/>
                </a:solidFill>
                <a:latin typeface="Arial" charset="0"/>
              </a:rPr>
            </a:br>
            <a:r>
              <a:rPr lang="ru-RU" sz="2400" smtClean="0">
                <a:solidFill>
                  <a:srgbClr val="990000"/>
                </a:solidFill>
                <a:latin typeface="Arial" charset="0"/>
              </a:rPr>
              <a:t>(Светофор)</a:t>
            </a:r>
          </a:p>
        </p:txBody>
      </p:sp>
      <p:pic>
        <p:nvPicPr>
          <p:cNvPr id="51210" name="Picture 10" descr="DSC_27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17613" y="3340100"/>
            <a:ext cx="4249737" cy="3049588"/>
          </a:xfrm>
          <a:ln w="28575">
            <a:solidFill>
              <a:srgbClr val="0000FF"/>
            </a:solidFill>
          </a:ln>
        </p:spPr>
      </p:pic>
      <p:pic>
        <p:nvPicPr>
          <p:cNvPr id="51211" name="Picture 11" descr="w361h238_n50c6_img_main_12466_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684963" y="3260725"/>
            <a:ext cx="4429125" cy="3154363"/>
          </a:xfrm>
          <a:solidFill>
            <a:srgbClr val="993300"/>
          </a:solidFill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sz="quarter"/>
          </p:nvPr>
        </p:nvSpPr>
        <p:spPr>
          <a:xfrm>
            <a:off x="909638" y="392113"/>
            <a:ext cx="10515600" cy="1325562"/>
          </a:xfrm>
        </p:spPr>
        <p:txBody>
          <a:bodyPr/>
          <a:lstStyle/>
          <a:p>
            <a:pPr algn="ctr" eaLnBrk="1" hangingPunct="1"/>
            <a:endParaRPr lang="ru-RU" b="1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sz="quarter" idx="1"/>
          </p:nvPr>
        </p:nvSpPr>
        <p:spPr>
          <a:xfrm>
            <a:off x="838200" y="757238"/>
            <a:ext cx="5181600" cy="22399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Машины мчатся. Тут же, вскачь,</a:t>
            </a:r>
            <a:br>
              <a:rPr lang="ru-RU" sz="2400" smtClean="0">
                <a:solidFill>
                  <a:srgbClr val="800000"/>
                </a:solidFill>
                <a:latin typeface="Arial" charset="0"/>
              </a:rPr>
            </a:b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Летит к проезжей части мяч.</a:t>
            </a:r>
            <a:br>
              <a:rPr lang="ru-RU" sz="2400" smtClean="0">
                <a:solidFill>
                  <a:srgbClr val="800000"/>
                </a:solidFill>
                <a:latin typeface="Arial" charset="0"/>
              </a:rPr>
            </a:b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Должны запомнить все, друзья,</a:t>
            </a:r>
            <a:br>
              <a:rPr lang="ru-RU" sz="2400" smtClean="0">
                <a:solidFill>
                  <a:srgbClr val="800000"/>
                </a:solidFill>
                <a:latin typeface="Arial" charset="0"/>
              </a:rPr>
            </a:b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Что за мячом …!</a:t>
            </a:r>
            <a:br>
              <a:rPr lang="ru-RU" sz="2400" smtClean="0">
                <a:solidFill>
                  <a:srgbClr val="800000"/>
                </a:solidFill>
                <a:latin typeface="Arial" charset="0"/>
              </a:rPr>
            </a:b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(бежать нельзя)</a:t>
            </a:r>
          </a:p>
        </p:txBody>
      </p:sp>
      <p:sp>
        <p:nvSpPr>
          <p:cNvPr id="54276" name="Rectangle 4"/>
          <p:cNvSpPr>
            <a:spLocks noGrp="1"/>
          </p:cNvSpPr>
          <p:nvPr>
            <p:ph sz="quarter" idx="2"/>
          </p:nvPr>
        </p:nvSpPr>
        <p:spPr>
          <a:xfrm>
            <a:off x="6172200" y="687388"/>
            <a:ext cx="5181600" cy="21526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00"/>
              </a:spcBef>
            </a:pP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Наш автобус ехал-ехал,</a:t>
            </a: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   И к площадочке подъехал.</a:t>
            </a: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   А на ней народ скучает,</a:t>
            </a: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   Молча транспорт ожидает.</a:t>
            </a: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   (Остановка)...</a:t>
            </a:r>
            <a:r>
              <a:rPr lang="ru-RU" sz="2000" smtClean="0">
                <a:solidFill>
                  <a:srgbClr val="800000"/>
                </a:solidFill>
              </a:rPr>
              <a:t> </a:t>
            </a:r>
          </a:p>
        </p:txBody>
      </p:sp>
      <p:pic>
        <p:nvPicPr>
          <p:cNvPr id="54279" name="Picture 7" descr="8949377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38250" y="2814638"/>
            <a:ext cx="4575175" cy="3362325"/>
          </a:xfrm>
        </p:spPr>
      </p:pic>
      <p:pic>
        <p:nvPicPr>
          <p:cNvPr id="54280" name="Picture 8" descr="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634163" y="2868613"/>
            <a:ext cx="4403725" cy="3281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Arial" charset="0"/>
              </a:rPr>
              <a:t>6 РАУНД</a:t>
            </a:r>
            <a:br>
              <a:rPr lang="ru-RU" b="1" smtClean="0">
                <a:solidFill>
                  <a:srgbClr val="FF0000"/>
                </a:solidFill>
                <a:latin typeface="Arial" charset="0"/>
              </a:rPr>
            </a:br>
            <a:r>
              <a:rPr lang="ru-RU" b="1" smtClean="0">
                <a:solidFill>
                  <a:srgbClr val="FF0000"/>
                </a:solidFill>
                <a:latin typeface="Arial" charset="0"/>
              </a:rPr>
              <a:t>«Собери знак»</a:t>
            </a:r>
          </a:p>
        </p:txBody>
      </p:sp>
      <p:pic>
        <p:nvPicPr>
          <p:cNvPr id="56325" name="Picture 5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808038" y="1246188"/>
            <a:ext cx="10515600" cy="4351337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ctr" eaLnBrk="1" hangingPunct="1"/>
            <a:r>
              <a:rPr lang="ru-RU" sz="4800" smtClean="0">
                <a:solidFill>
                  <a:srgbClr val="FF0000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</a:rPr>
              <a:t>Команды: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Arial" charset="0"/>
              </a:rPr>
              <a:t>1. «Светофорики»</a:t>
            </a:r>
          </a:p>
        </p:txBody>
      </p:sp>
      <p:sp>
        <p:nvSpPr>
          <p:cNvPr id="1741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008A8"/>
                </a:solidFill>
                <a:latin typeface="Arial" charset="0"/>
              </a:rPr>
              <a:t>2. «Регулировщики»</a:t>
            </a:r>
          </a:p>
        </p:txBody>
      </p:sp>
      <p:pic>
        <p:nvPicPr>
          <p:cNvPr id="17413" name="Picture 5" descr="svetof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417763"/>
            <a:ext cx="20288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247590_html_3feb4e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8325" y="2759075"/>
            <a:ext cx="2066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809625" y="4349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1 РАУНД</a:t>
            </a:r>
            <a:br>
              <a:rPr lang="ru-RU" smtClean="0">
                <a:solidFill>
                  <a:srgbClr val="FF0000"/>
                </a:solidFill>
                <a:latin typeface="Arial" charset="0"/>
              </a:rPr>
            </a:br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Блиц – опрос.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50900" y="1685925"/>
            <a:ext cx="5181600" cy="4689475"/>
          </a:xfrm>
        </p:spPr>
        <p:txBody>
          <a:bodyPr/>
          <a:lstStyle/>
          <a:p>
            <a:pPr marL="533400" indent="-533400" eaLnBrk="1" hangingPunct="1"/>
            <a:r>
              <a:rPr lang="ru-RU" b="1" smtClean="0">
                <a:solidFill>
                  <a:srgbClr val="008000"/>
                </a:solidFill>
                <a:latin typeface="Arial" charset="0"/>
              </a:rPr>
              <a:t>1. Какой свет нам говорит: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«Проходите – путь открыт»</a:t>
            </a:r>
          </a:p>
          <a:p>
            <a:pPr marL="533400" indent="-533400" eaLnBrk="1" hangingPunct="1"/>
            <a:r>
              <a:rPr lang="ru-RU" b="1" smtClean="0">
                <a:solidFill>
                  <a:srgbClr val="008000"/>
                </a:solidFill>
                <a:latin typeface="Arial" charset="0"/>
              </a:rPr>
              <a:t>2. Какой свет нам говорит: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«Вы постойте – путь закрыт!»</a:t>
            </a:r>
          </a:p>
          <a:p>
            <a:pPr marL="533400" indent="-533400" eaLnBrk="1" hangingPunct="1"/>
            <a:r>
              <a:rPr lang="ru-RU" b="1" smtClean="0">
                <a:solidFill>
                  <a:srgbClr val="008000"/>
                </a:solidFill>
                <a:latin typeface="Arial" charset="0"/>
              </a:rPr>
              <a:t>3.Кто пешком всегда идет?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Догадались? …!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endParaRPr lang="ru-RU" b="1" smtClean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073775" y="1657350"/>
            <a:ext cx="5181600" cy="4746625"/>
          </a:xfrm>
          <a:noFill/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  <a:latin typeface="Arial" charset="0"/>
              </a:rPr>
              <a:t>4.Кто сидит за рулем автомобиля?</a:t>
            </a:r>
          </a:p>
          <a:p>
            <a:r>
              <a:rPr lang="ru-RU" b="1" smtClean="0">
                <a:solidFill>
                  <a:srgbClr val="008000"/>
                </a:solidFill>
                <a:latin typeface="Arial" charset="0"/>
              </a:rPr>
              <a:t>5. Что помогает нам ориентироваться на дороге?</a:t>
            </a:r>
          </a:p>
          <a:p>
            <a:r>
              <a:rPr lang="ru-RU" b="1" smtClean="0">
                <a:solidFill>
                  <a:srgbClr val="008000"/>
                </a:solidFill>
                <a:latin typeface="Arial" charset="0"/>
              </a:rPr>
              <a:t>6. Как называется полосатая указка,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r>
              <a:rPr lang="ru-RU" b="1" smtClean="0">
                <a:solidFill>
                  <a:srgbClr val="008000"/>
                </a:solidFill>
                <a:latin typeface="Arial" charset="0"/>
              </a:rPr>
              <a:t>Которой владеет инспектор ГАИ. </a:t>
            </a:r>
            <a:br>
              <a:rPr lang="ru-RU" b="1" smtClean="0">
                <a:solidFill>
                  <a:srgbClr val="008000"/>
                </a:solidFill>
                <a:latin typeface="Arial" charset="0"/>
              </a:rPr>
            </a:br>
            <a:endParaRPr lang="ru-RU" b="1" smtClean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Arial" charset="0"/>
              </a:rPr>
              <a:t>2 РАУНД</a:t>
            </a:r>
            <a:br>
              <a:rPr lang="ru-RU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«Дорожные знаки»</a:t>
            </a:r>
          </a:p>
        </p:txBody>
      </p:sp>
      <p:pic>
        <p:nvPicPr>
          <p:cNvPr id="34822" name="Picture 6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08338" y="1825625"/>
            <a:ext cx="5802312" cy="4351338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«Назови знак»</a:t>
            </a:r>
          </a:p>
        </p:txBody>
      </p:sp>
      <p:pic>
        <p:nvPicPr>
          <p:cNvPr id="20491" name="Picture 11" descr="7-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66825" y="1825625"/>
            <a:ext cx="4351338" cy="4351338"/>
          </a:xfrm>
        </p:spPr>
      </p:pic>
      <p:pic>
        <p:nvPicPr>
          <p:cNvPr id="20492" name="Picture 12" descr="109000_html_3d30687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296150" y="1816100"/>
            <a:ext cx="3259138" cy="4254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2775" name="Picture 7" descr="11322_html_19f20c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52538" y="1811338"/>
            <a:ext cx="4351337" cy="4351337"/>
          </a:xfrm>
        </p:spPr>
      </p:pic>
      <p:pic>
        <p:nvPicPr>
          <p:cNvPr id="32776" name="Picture 8" descr="2447-48279be566959428799b4cf32cb38e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59500" y="1874838"/>
            <a:ext cx="3997325" cy="4278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1035050" y="35242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Arial" charset="0"/>
              </a:rPr>
            </a:br>
            <a:endParaRPr lang="ru-RU" b="1" smtClean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4822" name="Picture 6" descr="1213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3913" y="1892300"/>
            <a:ext cx="5181600" cy="3835400"/>
          </a:xfrm>
        </p:spPr>
      </p:pic>
      <p:pic>
        <p:nvPicPr>
          <p:cNvPr id="34823" name="Picture 7" descr="518165efc774841d4e793b757cd649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211888" y="1911350"/>
            <a:ext cx="4233862" cy="3789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Arial" charset="0"/>
              </a:rPr>
              <a:t>3 РАУНД</a:t>
            </a:r>
            <a:br>
              <a:rPr lang="ru-RU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0066FF"/>
                </a:solidFill>
                <a:latin typeface="Arial" charset="0"/>
              </a:rPr>
              <a:t>Конкурс капитанов  «Собери светофор»</a:t>
            </a:r>
            <a:endParaRPr lang="ru-RU" b="1" smtClean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8918" name="Picture 6" descr="w361h238_n50c6_img_main_12466_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14700" y="1925638"/>
            <a:ext cx="5764213" cy="4457700"/>
          </a:xfrm>
          <a:solidFill>
            <a:schemeClr val="bg2"/>
          </a:solidFill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66FF"/>
                </a:solidFill>
                <a:latin typeface="Arial" charset="0"/>
              </a:rPr>
              <a:t>Музыкальная разминка</a:t>
            </a:r>
          </a:p>
        </p:txBody>
      </p:sp>
      <p:pic>
        <p:nvPicPr>
          <p:cNvPr id="44041" name="Разминка музыкальная для детей дошкольного возраста Дождинка-это не слезинка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944813" y="1606550"/>
            <a:ext cx="6732587" cy="4264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156</Words>
  <Application>Microsoft Office PowerPoint</Application>
  <PresentationFormat>Произвольный</PresentationFormat>
  <Paragraphs>37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Викторина по ПДД для детей 4 -5 лет.</vt:lpstr>
      <vt:lpstr>Команды:</vt:lpstr>
      <vt:lpstr>1 РАУНД Блиц – опрос.</vt:lpstr>
      <vt:lpstr>2 РАУНД «Дорожные знаки»</vt:lpstr>
      <vt:lpstr>«Назови знак»</vt:lpstr>
      <vt:lpstr>Слайд 6</vt:lpstr>
      <vt:lpstr> </vt:lpstr>
      <vt:lpstr>3 РАУНД Конкурс капитанов  «Собери светофор»</vt:lpstr>
      <vt:lpstr>Музыкальная разминка</vt:lpstr>
      <vt:lpstr>4 РАУНД «Транспорт».</vt:lpstr>
      <vt:lpstr>5 РАУНД Загадки.</vt:lpstr>
      <vt:lpstr>Слайд 12</vt:lpstr>
      <vt:lpstr>Слайд 13</vt:lpstr>
      <vt:lpstr>6 РАУНД «Собери знак»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Andr</cp:lastModifiedBy>
  <cp:revision>23</cp:revision>
  <dcterms:created xsi:type="dcterms:W3CDTF">2015-06-13T16:52:54Z</dcterms:created>
  <dcterms:modified xsi:type="dcterms:W3CDTF">2017-03-15T06:16:40Z</dcterms:modified>
</cp:coreProperties>
</file>