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4" r:id="rId5"/>
    <p:sldId id="259" r:id="rId6"/>
    <p:sldId id="262" r:id="rId7"/>
    <p:sldId id="265" r:id="rId8"/>
    <p:sldId id="260" r:id="rId9"/>
    <p:sldId id="266" r:id="rId10"/>
    <p:sldId id="267" r:id="rId11"/>
    <p:sldId id="268" r:id="rId12"/>
    <p:sldId id="258" r:id="rId13"/>
    <p:sldId id="263" r:id="rId14"/>
    <p:sldId id="270" r:id="rId15"/>
    <p:sldId id="261" r:id="rId16"/>
    <p:sldId id="269" r:id="rId17"/>
    <p:sldId id="275" r:id="rId18"/>
    <p:sldId id="276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99DC6-1369-4CF0-A7D2-AE3F4C7BAC71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8419-A190-4770-B1BE-09D37A229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428367" y="500043"/>
            <a:ext cx="5314950" cy="235745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Тематический альбом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«Символы Победы»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Великой Отечественной войне 1941-1945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годов.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ovikartinku.ru/f/NDqPsX/9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92" y="1614476"/>
            <a:ext cx="2415352" cy="1985974"/>
          </a:xfrm>
          <a:prstGeom prst="rect">
            <a:avLst/>
          </a:prstGeom>
          <a:noFill/>
        </p:spPr>
      </p:pic>
      <p:pic>
        <p:nvPicPr>
          <p:cNvPr id="1028" name="Picture 4" descr="http://www.playcast.ru/uploads/2014/04/15/8241280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0"/>
            <a:ext cx="2415352" cy="1613552"/>
          </a:xfrm>
          <a:prstGeom prst="rect">
            <a:avLst/>
          </a:prstGeom>
          <a:noFill/>
        </p:spPr>
      </p:pic>
      <p:pic>
        <p:nvPicPr>
          <p:cNvPr id="1030" name="Picture 6" descr="http://ftf.tsu.ru/kaf1/images/Abityr/Katus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5244448"/>
            <a:ext cx="2428859" cy="1613552"/>
          </a:xfrm>
          <a:prstGeom prst="rect">
            <a:avLst/>
          </a:prstGeom>
          <a:noFill/>
        </p:spPr>
      </p:pic>
      <p:pic>
        <p:nvPicPr>
          <p:cNvPr id="1032" name="Picture 8" descr="http://www.setwalls.ru/pic/201307/1024x600/setwalls.ru-5969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3630896"/>
            <a:ext cx="2428859" cy="1613552"/>
          </a:xfrm>
          <a:prstGeom prst="rect">
            <a:avLst/>
          </a:prstGeom>
          <a:noFill/>
        </p:spPr>
      </p:pic>
      <p:pic>
        <p:nvPicPr>
          <p:cNvPr id="3" name="Picture 2" descr="C:\Users\1\Desktop\i (1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893" y="3630896"/>
            <a:ext cx="5715633" cy="235745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2928893" y="5988350"/>
            <a:ext cx="5715633" cy="5124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26124" y="273050"/>
            <a:ext cx="50300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Реактивная установка «Катюша».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08313" y="273050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8313" y="796270"/>
            <a:ext cx="592140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Реактивный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миномет "Катюша" является не менее ярким символом Победы, чем танк Т-34. Это было крайне эффективное оружие, которое было способно не только поражать живую силу и технику противника, но также оказывало серьезный психологический эффект. Один залп одной ракетной установки обрушивал на голову врага 16 132-миллиметровых снарядов или 32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82-миллиметровых.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этом все эти ракеты выпускались практически одновременно - за несколько секунд территорию в районе цели буквально перепахивали тяжелые реактивные снаряды. При этом оглушительный вой, который поднимали ракеты во время полета, буквально сводил с ума немецких солдат. Те, кто не погибал во время обстрела, часто уже не могли оказывать сопротивление, так как были контужены, оглушены, совершенно психологически подавлены.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залп реактивных минометов за несколько секунд буквально перепахивал позиции противника.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характерный звук летящих снарядов немцы прозвали их «Сталинскими органами». Советские солдаты «Катюшей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600" dirty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 нее слагали песни, а в деле она показала себя как самая мощная тогда установка реактивных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минометов.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www.dishmodels.ru/picture/glr/09/09562/g09562_83716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3050"/>
            <a:ext cx="2928893" cy="2162142"/>
          </a:xfrm>
          <a:prstGeom prst="rect">
            <a:avLst/>
          </a:prstGeom>
          <a:noFill/>
        </p:spPr>
      </p:pic>
      <p:pic>
        <p:nvPicPr>
          <p:cNvPr id="26628" name="Picture 4" descr="http://army-today.ru/upload/iblock/9a6/9a6a5f57e4a2ed65d46238eddec53b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381256"/>
            <a:ext cx="2928893" cy="2095488"/>
          </a:xfrm>
          <a:prstGeom prst="rect">
            <a:avLst/>
          </a:prstGeom>
          <a:noFill/>
        </p:spPr>
      </p:pic>
      <p:pic>
        <p:nvPicPr>
          <p:cNvPr id="13" name="Picture 2" descr="C:\Users\1\Desktop\i (1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mtdata.ru/u7/photoEBC0/20663558934-0/big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2506" y="4572009"/>
            <a:ext cx="1938650" cy="2285992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273050"/>
            <a:ext cx="3067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Письма  с фронта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(письмо-треугольник)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pic>
        <p:nvPicPr>
          <p:cNvPr id="25602" name="Picture 2" descr="http://xn----dtbbicbpaeospj0cgq.xn--p1ai/wp-content/uploads/2015/04/im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878" y="1475044"/>
            <a:ext cx="2957771" cy="1975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928893" y="1104047"/>
            <a:ext cx="60722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Письма с фронта... Они рассказывали о многом. Но главным в них было: решимость отстоять свободу любимой Родины, стремление рассказать о славных ратных делах товарищей – однополчан, глубокая вера в Победу над ненавистными фашистами. Почти всегда в них звучал призыв к труженикам тыла поддержать Красную Армию, удвоить, утроить трудовой накал, делать все для фронта, все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Победы.</a:t>
            </a: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Солдатские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треугольники приходили не часто, но их ждали в каждом доме, каждой семье, читали детям, соседям, знакомым, зачитывали до дыр. Каждое из них – это дорогая реликвия и память о человеке, который его написал, потому что душа солдата жила в этих скромных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треугольниках.</a:t>
            </a: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Письма с фронта до сих пор бережно хранят во многих семьях.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1\Desktop\i (1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img_85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5108"/>
            <a:ext cx="3008313" cy="21431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4572000" y="285108"/>
            <a:ext cx="220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Знамя Победы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07242" y="746773"/>
            <a:ext cx="58579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Знамя над Рейхстагом – символ окончательной победы над фашизмом – знакомо каждому, но не всякий знает его историю.</a:t>
            </a:r>
          </a:p>
          <a:p>
            <a:pPr indent="45720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Штурмовой флаг 150-й ордена Кутузова II степени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Идрицкой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стрелковой дивизии был водружен на колонну у купола Рейхстага в Берлине 1 мая 1945 года солдатами Алексеем Берестом, Михаилом Егоровым 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Мелитоном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Кантарией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И обстоятельства установки флага, и он сам были действительно «боевыми»: бои в Берлине продолжались более суток, и лишь третий штурм Рейхстага увенчался успехом, в разных местах здания были установлены флаги, которые затем были сброшены оборонявшимися, и только во время окончательного этапа штурма удалось водрузить флаг возле самого купола. </a:t>
            </a:r>
          </a:p>
          <a:p>
            <a:pPr indent="45720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 же знамя было изготовлено в полевых условиях из ткани, окрашенной в красный цвет, с вручную нанесенными гербом и надписями.</a:t>
            </a:r>
            <a:endParaRPr lang="ru-RU" sz="1500" dirty="0"/>
          </a:p>
          <a:p>
            <a:pPr indent="45720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Сейчас Знамя Победы хранится в Центральном музее Вооруженных сил, причем исключительно в горизонтальном положении – по причине хрупкости сатина, из которого был сделан флаг. Копия флага, в точности повторяющая подлинник, выставлена в стеклянной витрине музея. </a:t>
            </a:r>
          </a:p>
          <a:p>
            <a:pPr indent="45720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законодательном уровне Знамя Победы является «организационным символом Победы советского народа над фашистской Германией в Великой Отечественной войне 1941-1945 г.г.» и признано «государственной реликвией России».</a:t>
            </a: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 descr="http://upload.wikimedia.org/wikipedia/ru/f/f9/Victory_Banner.jpg"/>
          <p:cNvPicPr>
            <a:picLocks noChangeAspect="1" noChangeArrowheads="1"/>
          </p:cNvPicPr>
          <p:nvPr/>
        </p:nvPicPr>
        <p:blipFill>
          <a:blip r:embed="rId3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2428227"/>
            <a:ext cx="3007243" cy="204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C:\Users\1\Desktop\i (1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273050"/>
            <a:ext cx="3429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Георгиевская ленточка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806944"/>
            <a:ext cx="542928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Георгиевские ленты считаются уникальным символом среди многочисленных наград и отличий частей Российской армии.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всех открытках, плакатах и картинках, посвященных Великой Победе, традиционно изображена именно Георгиевская ленточка.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Два цвета ленты — жёлтый и чёрный — символизируют мужество и доблесть, отражают пламя огня и цвета пороха, золотой фон государственного герба с черным двуглавым орлом.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Датой «рождения» ленты принято считать учреждение ордена Святого Георгия Екатериной II в 1769 году. Орден было положено носить как раз на шёлковой ленте с тремя чёрными и двумя желтыми полосами. Именно благодаря ордену за лентой и закрепилось название Георгиевская.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все время существования черно-желтой ленты ордена Святого Георгия, она остается непременным атрибутом самых разнообразных наград и атрибутов, вручаемых за храбрость и самоотверженность.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связи с отменой большинства наград Царской России в Советском Союзе Георгиевская лента вместо желтых полос приобрела оранжевые и стала называться гвардейской лентой. Изменился цвет, но не изменилась суть. Лента по-прежнему осталась близкой простому солдату и почетной наградой для каждого бойца, вне зависимости от звания и военной специальности.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Именно поэтому Георгиевская ленточка занимает почётное место среди символов Великой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Победы.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 descr="http://s0.tochka.net/cards/images/orig_b14df8a8d5a8b7d30991c6638585857d.jpg"/>
          <p:cNvPicPr>
            <a:picLocks noChangeAspect="1" noChangeArrowheads="1"/>
          </p:cNvPicPr>
          <p:nvPr/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96270"/>
            <a:ext cx="2928892" cy="25587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6182" y="273050"/>
            <a:ext cx="4343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Плакат «Родина- мать зовет!»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pic>
        <p:nvPicPr>
          <p:cNvPr id="8" name="Picture 2" descr="http://lovikartinku.ru/f/NDqPsX/9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3050"/>
            <a:ext cx="2928893" cy="3691622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86148" y="1143546"/>
            <a:ext cx="550069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Родина-мать зовёт!»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— знаменитый плакат времён Великой Отечественной войны, созданный художником Ираклием 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Тоидзе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в конце июня 1941 года.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 собственному признанию художника, идея создания собирательного образа матери, призывающей на помощь своих сыновей, пришла ему в голову совершенно случайно. Услышав первое сообщение 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Совинформбюро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о нападении фашистской Германии на СССР, супруга 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Тоидзе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вбежала к нему в мастерскую с криком «Война!». Поражённый выражением её лица, художник приказал жене замереть и тут же принялся делать наброски будущего шедевра</a:t>
            </a:r>
            <a:r>
              <a:rPr lang="ru-RU" sz="1600" baseline="30000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Образ Родины-матери очевидным образом связан с образом России-Матушки, широко использовавшимся во время Первой мировой и Гражданской войн для пропаганды.</a:t>
            </a:r>
          </a:p>
        </p:txBody>
      </p:sp>
      <p:pic>
        <p:nvPicPr>
          <p:cNvPr id="12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14678" y="270901"/>
            <a:ext cx="4997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Монумент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«Воин-освободитель»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892" y="794121"/>
            <a:ext cx="607226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 мая 1949 года в канун четвертой годовщины победы над фашистской Германией в Берлине состоялось торжественное открытием памятника советским воинам, которые погибли во время штурма немецкой столицы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Монумент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«Воин-освободитель» был установлен в берлинском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Трептов-парке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Его скульптором выступил Е. В. Вучетич, а архитектором Я. Б. Белопольский.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Скульптура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солдата общим весом примерно 70 тонн был произведена весной 1949 года в Ленинграде на заводе «Монументальная скульптура», она состояла из 6 частей, которые затем были перевезены в Германию.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Высота самой скульптуры воина составила 12 метров, его вес 70 тонн. Центром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берлинской композиции стала бронзовая фигура советского воина, который стоит на обломках фашистской свастики. В одной своей руке он держит опущенный меч, а другой рукой поддерживает спасенную немецкую девочку.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Предполагается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прототипом для данной скульптуры послужил реальный советский солдат Николай Маслов — уроженец села Вознесенка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Тисульского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района Кемеровской области. Во время штурма немецкой столицы в апреле 1945 года он спас немецкую девочку.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Данный монумент стал символом победы советского народа в Великой Отечественной войне, также он олицетворяет освобождение всех европейских народов от фашизма. </a:t>
            </a:r>
          </a:p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otvet.imgsmail.ru/download/17069771f3e2f710656b66779753b47d_i-8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3050"/>
            <a:ext cx="2928892" cy="4459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273050"/>
            <a:ext cx="3958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Песня «Священная война»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24578" name="AutoShape 2" descr="http://img11.nnm.ru/3/f/1/6/3/9ea5db08c74389b5a21fe7acc6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0" name="Picture 4" descr="http://img11.nnm.ru/3/f/1/6/3/9ea5db08c74389b5a21fe7acc6a.jpg"/>
          <p:cNvPicPr>
            <a:picLocks noChangeAspect="1" noChangeArrowheads="1"/>
          </p:cNvPicPr>
          <p:nvPr/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3050"/>
            <a:ext cx="2928893" cy="388073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008313" y="796270"/>
            <a:ext cx="599284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Песня "Священная война", ставшая своеобразным гимном Великой Отечественной войны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символом того сурового, героического и незабываемого времени,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была написана сразу 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начала войны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поэтом В. И.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Лебедевым-Кумачом.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Музыка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"Священной войне" была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написана руководителем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Краснознаменного ансамбля песни и пляски,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профессором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А. 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Александровым.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26 июня 1941 года на Белорусском вокзале одна из не выехавших ещё на фронт групп Краснознамённого ансамбля красноармейской песни и пляски СССР впервые исполнила эту песню. По воспоминаниям очевидцев, песню в тот день исполнили пять раз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подряд.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ассовое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распространение песни "Священная война" началось лишь после 15 октября 1941 года, когда во всю набирала силу Московская битва. </a:t>
            </a: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Широкая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мелодичная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распевность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композиции наряду с грозной поступью марша вдохновляла и поднимала боевой и моральный дух бойцов Красной Армии, особенно в суровых оборонительных боях, и даже была названа "бессмертной" Маршалом Победы Георгием Константиновичем Жуковым, который обычно был чрезвычайно скуп на похвалы.</a:t>
            </a:r>
          </a:p>
          <a:p>
            <a:r>
              <a:rPr lang="ru-RU" dirty="0"/>
              <a:t> </a:t>
            </a:r>
          </a:p>
        </p:txBody>
      </p:sp>
      <p:pic>
        <p:nvPicPr>
          <p:cNvPr id="15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273050"/>
            <a:ext cx="365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Сталинградская битва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24578" name="AutoShape 2" descr="http://img11.nnm.ru/3/f/1/6/3/9ea5db08c74389b5a21fe7acc6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08313" y="796270"/>
            <a:ext cx="5921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/>
              <a:t> </a:t>
            </a:r>
          </a:p>
        </p:txBody>
      </p:sp>
      <p:pic>
        <p:nvPicPr>
          <p:cNvPr id="1026" name="Picture 2" descr="http://cbs-solncevo.ru/wp-content/uploads/2013/02/O-Stalingradskoy-bitve-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837284"/>
            <a:ext cx="6631344" cy="4973506"/>
          </a:xfrm>
          <a:prstGeom prst="round2DiagRect">
            <a:avLst/>
          </a:prstGeom>
          <a:noFill/>
        </p:spPr>
      </p:pic>
      <p:pic>
        <p:nvPicPr>
          <p:cNvPr id="15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928893" y="1428736"/>
            <a:ext cx="5314950" cy="2357454"/>
          </a:xfrm>
        </p:spPr>
        <p:txBody>
          <a:bodyPr>
            <a:noAutofit/>
          </a:bodyPr>
          <a:lstStyle/>
          <a:p>
            <a:pPr marL="90488" indent="904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ovikartinku.ru/f/NDqPsX/9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92" y="1614476"/>
            <a:ext cx="2415352" cy="1985974"/>
          </a:xfrm>
          <a:prstGeom prst="rect">
            <a:avLst/>
          </a:prstGeom>
          <a:noFill/>
        </p:spPr>
      </p:pic>
      <p:pic>
        <p:nvPicPr>
          <p:cNvPr id="1028" name="Picture 4" descr="http://www.playcast.ru/uploads/2014/04/15/8241280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0"/>
            <a:ext cx="2415352" cy="1613552"/>
          </a:xfrm>
          <a:prstGeom prst="rect">
            <a:avLst/>
          </a:prstGeom>
          <a:noFill/>
        </p:spPr>
      </p:pic>
      <p:pic>
        <p:nvPicPr>
          <p:cNvPr id="1030" name="Picture 6" descr="http://ftf.tsu.ru/kaf1/images/Abityr/Katus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5244448"/>
            <a:ext cx="2428859" cy="1613552"/>
          </a:xfrm>
          <a:prstGeom prst="rect">
            <a:avLst/>
          </a:prstGeom>
          <a:noFill/>
        </p:spPr>
      </p:pic>
      <p:pic>
        <p:nvPicPr>
          <p:cNvPr id="1032" name="Picture 8" descr="http://www.setwalls.ru/pic/201307/1024x600/setwalls.ru-5969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3630896"/>
            <a:ext cx="2428859" cy="161355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071802" y="476186"/>
            <a:ext cx="585791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70" dirty="0" smtClean="0">
                <a:latin typeface="Times New Roman" pitchFamily="18" charset="0"/>
                <a:cs typeface="Times New Roman" pitchFamily="18" charset="0"/>
              </a:rPr>
              <a:t>Одним из символов Победы является Сталинградская битва. </a:t>
            </a:r>
            <a:r>
              <a:rPr lang="ru-RU" sz="1470" dirty="0" err="1" smtClean="0">
                <a:latin typeface="Times New Roman" pitchFamily="18" charset="0"/>
                <a:cs typeface="Times New Roman" pitchFamily="18" charset="0"/>
              </a:rPr>
              <a:t>Сталингра́дская</a:t>
            </a:r>
            <a:r>
              <a:rPr lang="ru-RU" sz="14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70" dirty="0" err="1" smtClean="0">
                <a:latin typeface="Times New Roman" pitchFamily="18" charset="0"/>
                <a:cs typeface="Times New Roman" pitchFamily="18" charset="0"/>
              </a:rPr>
              <a:t>би́тва</a:t>
            </a:r>
            <a:r>
              <a:rPr lang="ru-RU" sz="1470" dirty="0" smtClean="0">
                <a:latin typeface="Times New Roman" pitchFamily="18" charset="0"/>
                <a:cs typeface="Times New Roman" pitchFamily="18" charset="0"/>
              </a:rPr>
              <a:t> (17 июля 1942 — 2 февраля 1943) — боевые действия советских войск по обороне города Сталинграда и разгрому крупной стратегической немецкой группировки в междуречье Дона и Волги в ходе Великой Отечественной войны.</a:t>
            </a:r>
          </a:p>
          <a:p>
            <a:pPr indent="457200" algn="just"/>
            <a:r>
              <a:rPr lang="ru-RU" sz="1470" dirty="0" smtClean="0">
                <a:latin typeface="Times New Roman" pitchFamily="18" charset="0"/>
                <a:cs typeface="Times New Roman" pitchFamily="18" charset="0"/>
              </a:rPr>
              <a:t>Является крупнейшей сухопутной битвой в истории человечества, которая наряду со сражением на Курской дуге стала переломным моментом в ходе военных действий, после которых немецкие войска окончательно потеряли стратегическую инициативу. Сражение включало в себя попытку вермахта захватить правобережье Волги в районе Сталинграда (современный Волгоград) и сам город, противостояние Красной армии и вермахта в городе, и контрнаступление Красной армии (операция «Уран»), в результате которого 6-я армия и другие силы союзников нацистской Германии внутри и около города были окружены и частью уничтожены, а частью захвачены в плен.</a:t>
            </a:r>
          </a:p>
          <a:p>
            <a:pPr indent="457200" algn="just"/>
            <a:r>
              <a:rPr lang="ru-RU" sz="1470" dirty="0" smtClean="0">
                <a:latin typeface="Times New Roman" pitchFamily="18" charset="0"/>
                <a:cs typeface="Times New Roman" pitchFamily="18" charset="0"/>
              </a:rPr>
              <a:t>По приблизительным подсчётам, суммарные потери обеих сторон в этом сражении превышают два миллиона человек. .</a:t>
            </a:r>
          </a:p>
          <a:p>
            <a:pPr indent="457200" algn="just"/>
            <a:r>
              <a:rPr lang="ru-RU" sz="1470" dirty="0" smtClean="0">
                <a:latin typeface="Times New Roman" pitchFamily="18" charset="0"/>
                <a:cs typeface="Times New Roman" pitchFamily="18" charset="0"/>
              </a:rPr>
              <a:t>Для Советского Союза, который также понёс большие потери в ходе сражения, победа в Сталинградской битве положила «начало массовому изгнанию захватчиков с советской земли», за которым последовали освобождение оккупированных территорий Европы и окончательная победа над Третьим рейхом в 1945 году.</a:t>
            </a:r>
          </a:p>
          <a:p>
            <a:pPr indent="457200" algn="just"/>
            <a:r>
              <a:rPr lang="ru-RU" sz="1470" dirty="0" smtClean="0">
                <a:latin typeface="Times New Roman" pitchFamily="18" charset="0"/>
                <a:cs typeface="Times New Roman" pitchFamily="18" charset="0"/>
              </a:rPr>
              <a:t>2 февраля является одним из Дней воинской славы России — День разгрома советскими войсками немецко-фашистских войск в Сталинградской битве в 1943 году.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273050"/>
            <a:ext cx="3374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Сталинградская битва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928893" y="1428736"/>
            <a:ext cx="5314950" cy="2357454"/>
          </a:xfrm>
        </p:spPr>
        <p:txBody>
          <a:bodyPr>
            <a:noAutofit/>
          </a:bodyPr>
          <a:lstStyle/>
          <a:p>
            <a:pPr marL="90488" indent="90488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эти символы Великой Отечественной войны существуют для того, чтобы мы помнили тех, кто воевал и погибал за Родину.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Вечная слава героям, воевавшим за свободу нашей Родины!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Вечная память жертвам, погибшим в годы Великой Отечественной войны!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ovikartinku.ru/f/NDqPsX/9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92" y="1614476"/>
            <a:ext cx="2415352" cy="1985974"/>
          </a:xfrm>
          <a:prstGeom prst="rect">
            <a:avLst/>
          </a:prstGeom>
          <a:noFill/>
        </p:spPr>
      </p:pic>
      <p:pic>
        <p:nvPicPr>
          <p:cNvPr id="1028" name="Picture 4" descr="http://www.playcast.ru/uploads/2014/04/15/8241280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0"/>
            <a:ext cx="2415352" cy="1613552"/>
          </a:xfrm>
          <a:prstGeom prst="rect">
            <a:avLst/>
          </a:prstGeom>
          <a:noFill/>
        </p:spPr>
      </p:pic>
      <p:pic>
        <p:nvPicPr>
          <p:cNvPr id="1030" name="Picture 6" descr="http://ftf.tsu.ru/kaf1/images/Abityr/Katus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5244448"/>
            <a:ext cx="2428859" cy="1613552"/>
          </a:xfrm>
          <a:prstGeom prst="rect">
            <a:avLst/>
          </a:prstGeom>
          <a:noFill/>
        </p:spPr>
      </p:pic>
      <p:pic>
        <p:nvPicPr>
          <p:cNvPr id="1032" name="Picture 8" descr="http://www.setwalls.ru/pic/201307/1024x600/setwalls.ru-5969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3630896"/>
            <a:ext cx="2428859" cy="1613552"/>
          </a:xfrm>
          <a:prstGeom prst="rect">
            <a:avLst/>
          </a:prstGeom>
          <a:noFill/>
        </p:spPr>
      </p:pic>
      <p:pic>
        <p:nvPicPr>
          <p:cNvPr id="11" name="Picture 2" descr="C:\Users\1\Desktop\i (1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3357553" y="4208609"/>
            <a:ext cx="5085025" cy="2071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143240" y="1428736"/>
            <a:ext cx="5314950" cy="23574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Любая война имеет свои символы. Символом Победы могут быть битвы, оружие, плакаты, люди, совершившие подвиг, военачальники. Рассмотрим символы Победы Великой Отечественной войны.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ovikartinku.ru/f/NDqPsX/9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92" y="1614476"/>
            <a:ext cx="2415352" cy="1985974"/>
          </a:xfrm>
          <a:prstGeom prst="rect">
            <a:avLst/>
          </a:prstGeom>
          <a:noFill/>
        </p:spPr>
      </p:pic>
      <p:pic>
        <p:nvPicPr>
          <p:cNvPr id="1028" name="Picture 4" descr="http://www.playcast.ru/uploads/2014/04/15/8241280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0"/>
            <a:ext cx="2415352" cy="1613552"/>
          </a:xfrm>
          <a:prstGeom prst="rect">
            <a:avLst/>
          </a:prstGeom>
          <a:noFill/>
        </p:spPr>
      </p:pic>
      <p:pic>
        <p:nvPicPr>
          <p:cNvPr id="1030" name="Picture 6" descr="http://ftf.tsu.ru/kaf1/images/Abityr/Katus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5244448"/>
            <a:ext cx="2428859" cy="1613552"/>
          </a:xfrm>
          <a:prstGeom prst="rect">
            <a:avLst/>
          </a:prstGeom>
          <a:noFill/>
        </p:spPr>
      </p:pic>
      <p:pic>
        <p:nvPicPr>
          <p:cNvPr id="1032" name="Picture 8" descr="http://www.setwalls.ru/pic/201307/1024x600/setwalls.ru-5969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3630896"/>
            <a:ext cx="2428859" cy="1613552"/>
          </a:xfrm>
          <a:prstGeom prst="rect">
            <a:avLst/>
          </a:prstGeom>
          <a:noFill/>
        </p:spPr>
      </p:pic>
      <p:pic>
        <p:nvPicPr>
          <p:cNvPr id="12" name="Picture 2" descr="C:\Users\1\Desktop\i (1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2928893" y="3630896"/>
            <a:ext cx="5786478" cy="2357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500430" y="714356"/>
            <a:ext cx="5314950" cy="3643312"/>
          </a:xfrm>
        </p:spPr>
        <p:txBody>
          <a:bodyPr>
            <a:normAutofit fontScale="90000"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Содержание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Жуков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Георгий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Константинович.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Орден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«Победа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Могила неизвестного солдата.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Скульптура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 «Родина-мать зовёт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!».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Танк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Т-34».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еактивная установка «Катюша».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Письма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фронта(письмо-треугольник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Знамя Победы.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 Вечный огонь.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 Георгиевская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лента.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 Плакат«Родина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зовет!».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 Монумент «Воин-освободитель».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 Песня «Священная война».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14. Сталинградская битва.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ovikartinku.ru/f/NDqPsX/9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92" y="1614476"/>
            <a:ext cx="2415352" cy="1985974"/>
          </a:xfrm>
          <a:prstGeom prst="rect">
            <a:avLst/>
          </a:prstGeom>
          <a:noFill/>
        </p:spPr>
      </p:pic>
      <p:pic>
        <p:nvPicPr>
          <p:cNvPr id="1028" name="Picture 4" descr="http://www.playcast.ru/uploads/2014/04/15/8241280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0"/>
            <a:ext cx="2415352" cy="1613552"/>
          </a:xfrm>
          <a:prstGeom prst="rect">
            <a:avLst/>
          </a:prstGeom>
          <a:noFill/>
        </p:spPr>
      </p:pic>
      <p:pic>
        <p:nvPicPr>
          <p:cNvPr id="1030" name="Picture 6" descr="http://ftf.tsu.ru/kaf1/images/Abityr/Katus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5244448"/>
            <a:ext cx="2428859" cy="1613552"/>
          </a:xfrm>
          <a:prstGeom prst="rect">
            <a:avLst/>
          </a:prstGeom>
          <a:noFill/>
        </p:spPr>
      </p:pic>
      <p:pic>
        <p:nvPicPr>
          <p:cNvPr id="1032" name="Picture 8" descr="http://www.setwalls.ru/pic/201307/1024x600/setwalls.ru-5969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85" y="3630896"/>
            <a:ext cx="2428859" cy="1613552"/>
          </a:xfrm>
          <a:prstGeom prst="rect">
            <a:avLst/>
          </a:prstGeom>
          <a:noFill/>
        </p:spPr>
      </p:pic>
      <p:pic>
        <p:nvPicPr>
          <p:cNvPr id="10" name="Picture 2" descr="C:\Users\1\Desktop\i (1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4357668"/>
            <a:ext cx="4643503" cy="1915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0430" y="296204"/>
            <a:ext cx="4721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Жуков Георгий Константинович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pic>
        <p:nvPicPr>
          <p:cNvPr id="21506" name="Picture 2" descr="http://region-history.ru/images/stories/images01/01/marshal-zhukov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296204"/>
            <a:ext cx="2928892" cy="377573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008313" y="951824"/>
            <a:ext cx="574968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Георгий Константинович Жуков - советский военачальник, Маршал Советского Союза, а в последствии министр обороны СССР, четырежды герой Советского Союза, кавалер двух орденов Победы, обладатель множества других советских и иностранных наград.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июня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1945 г. маршал Жуков принял Парад Победы Советского Союза над Германией в Великой Отечественной войне, который состоялся в Москве на Красной площади. Командовал парадом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маршал Рокоссовский</a:t>
            </a:r>
            <a:r>
              <a:rPr lang="ru-RU" sz="1600" dirty="0" smtClean="0"/>
              <a:t>.</a:t>
            </a: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русских людей Георгий Жуков стал одним из символов Победы, главным героем Великой Отечественной войны. Он вошел в историю как гениальный военачальник и великий стратег.</a:t>
            </a:r>
          </a:p>
        </p:txBody>
      </p:sp>
      <p:pic>
        <p:nvPicPr>
          <p:cNvPr id="13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248" y="490159"/>
            <a:ext cx="2429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Орден «Победа»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pic>
        <p:nvPicPr>
          <p:cNvPr id="16386" name="Picture 2" descr="029_073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809" y="1142984"/>
            <a:ext cx="2443803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3302999" y="951824"/>
            <a:ext cx="476943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 высший военный орден Советского Союза, вручавшийся с 1943 года. Награждались им исключительно лица высшего командного состава за успешное проведение решающих боевых операций, поэтому в истории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задокументировано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всего 20 награждений и 17 награжденных (трое награждались дважды, а один – был лишен награды посмертно).</a:t>
            </a: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Орден изготавливался из драгоценных металлов (платины и золота) с использованием драгоценных камней (бриллиантов и рубинов). Первоначально предполагалось, что рубины, из которых выполняются лучи звезды, будут настоящими, но невозможно подобрать 5 камней абсолютно идентичного оттенка, поэтому рубины были заменены искусственными.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410496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273050"/>
            <a:ext cx="2235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Вечный огонь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pic>
        <p:nvPicPr>
          <p:cNvPr id="17410" name="Picture 2" descr="shutterstock_4220971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3050"/>
            <a:ext cx="253365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928893" y="796270"/>
            <a:ext cx="600082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Вечный огонь символизирует вечную память о погибших солдатах, отдавших жизнь во имя спасения Родины, ради свободы и мира на всей земле. За их бессмертный подвиг потомки всегда благодарили и будут благодарить павших солдат, склоняя головы над братскими могилами, возлагая цветы к монументам и памятникам, заступая на самый почетный пост — Пост №1.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Вечный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огонь зажигался и в древнем мире. К примеру, в Древней Греции, не угасая горело олимпийское пламя. Во многих храмах его как святыню поддерживали специальные жрецы.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современности традицию зародили после Первой мировой, когда в Париже в 1921 году открыли мемориал неизвестного солдата – памятник, Вечный огонь которого освещает Триумфальную арку.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нашей стране впервые его торжественно зажгли не в столице, а в маленьком поселке Первомайский под Тулой, у памятника героям, павшим в Великой Отечественной войне. В Москве же сегодня горят сразу три символа памяти: у Кремлевской стены, а также на могиле Неизвестного солдата и на Поклонной горе.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многих воинские памятники являются знаком благодарности тем, кто смог отвести от мира угрозу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фашизма.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Вечный огонь является обязательным атрибутом этих мемориалов, оставаясь самым святым и самым дорогим символом памяти о подвиге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428604"/>
            <a:ext cx="4318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Могила неизвестного солдата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013379"/>
            <a:ext cx="550522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Тесно с вечным огнем в нашем сознании переплетен и такой символ, как могила неизвестного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солдата.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 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Идея могилы Неизвестного солдата впервые появилась во Франции по окончании Первой Мировой войны, где таким образом решили почтить память всех павших героях Отечества. В Советском Союзе аналогичный замысел появился спустя 20 лет после Великой Отечественной войны, когда 9 Мая было объявлено выходным днем, а государственные торжества в честь Дня Победы стали регулярными.</a:t>
            </a:r>
          </a:p>
          <a:p>
            <a:pPr indent="457200" algn="just" fontAlgn="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декабре 1966 года Москва готовилась отметить 25-летие сражения под стенами столицы. У первого секретаря Московского горкома партии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 Николая Егорычева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появилась идея создания памятника простым солдатам, павшим в битве за Москву. Постепенно глава столицы пришел к выводу, что памятник должен быть посвящен не только героям битвы за Москву, но и всем павшим во время Великой Отечественной.</a:t>
            </a:r>
          </a:p>
          <a:p>
            <a:pPr indent="45720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надгробной плите установлена бронзовая композиция — солдатская каска и лавровая ветвь, лежащие на боевом знамени.</a:t>
            </a:r>
          </a:p>
          <a:p>
            <a:pPr indent="457200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центре мемориала — ниша с надписью «Имя твоё неизвестно, подвиг твой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бессмертен». из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лабрадорита с бронзовой пятиконечной звездой в центре, в середине которой горит Вечный огонь славы.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http://myppt.net/u/storage/ppt_3384/13f4e-1386277407-33.jpg"/>
          <p:cNvPicPr>
            <a:picLocks noChangeAspect="1" noChangeArrowheads="1"/>
          </p:cNvPicPr>
          <p:nvPr/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76029"/>
            <a:ext cx="2928893" cy="2052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273050"/>
            <a:ext cx="4081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Статуя «Родина мать зовет»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19458" name="AutoShape 2" descr="shutterstock_33325579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shutterstock_33325579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shutterstock_3332557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273050"/>
            <a:ext cx="2617743" cy="4154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3428992" y="951824"/>
            <a:ext cx="50006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Одна из самых высоких статуй мира, установленная на Мамаевом кургане в Волгограде, является центральным монументом скульптурной композиции «Героям Сталинградской битвы».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момент создания (октябрь 1967 г.) статуя считалась самой высокой и была занесена в Книгу рекордов Гиннеса.</a:t>
            </a: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Фигура женщины с высоко поднятым мечом является аллегорическим образом матери, зовущей своих сыновей на борьбу с врагом, и считается творческим переосмыслением образа греческой богини победы Ники.</a:t>
            </a: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Строительство монумента высотой 52 метра (без учета основания) продолжалось 8 лет, на возведение статуи было затрачено 5500 тонн бетона и 2400 тонн металлических конструкций.</a:t>
            </a:r>
          </a:p>
        </p:txBody>
      </p:sp>
      <p:pic>
        <p:nvPicPr>
          <p:cNvPr id="16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4282" y="273050"/>
            <a:ext cx="8715436" cy="62277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928893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73051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Танк  «Т-34».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951824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8312" y="4071942"/>
            <a:ext cx="6135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28893" y="785794"/>
            <a:ext cx="577852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Советский танк Т-34 стал символом Великой Победы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заслужено пользовался любовью бойцов и офицеров Красной Армии и стал в свое время лучшей машиной мирового танкового парка. Т-34 сыграл решающую роль в сражениях под Москвой, Сталинградом, на Курской дуге, под Берлином и других боевых операциях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Залогом успеха Т-34 стали уникальные для того времени конструкторские решения. Причем несмотря на всю эксклюзивность, инженерам удалось максимально упростить бронемашину. Отремонтировать его можно было прямо на поле боя. Для Германии Т-34 стал неприятным сюрпризом, немецкие солдаты узнали о нем, только когда столкнулись в бою</a:t>
            </a:r>
            <a:r>
              <a:rPr lang="ru-RU" sz="1600" dirty="0" smtClean="0"/>
              <a:t>.</a:t>
            </a: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таким Т-34 наши воины и встретили Победу. За время войны выпустили 57 тыс. этих танков, из них 22500 – с пушкой калибром 85 мм. Он стал самым массовым танком Второй Мировой войны. Но на этом его история не закончилась. В 1946 году его производство в СССР прекратили, но продолжили в социалистических странах –  Польше, Чехословакии, Китае. На них даже "пересели" бывшие противники – военные армии ГДР. Списанные в Советском Союзе танки передавали в рамках интернациональной помощи в страны Азии и Африки. Всего выпустили 84 тыс. Т-34, которые состояли на вооружении 40 стран мира. </a:t>
            </a:r>
          </a:p>
        </p:txBody>
      </p:sp>
      <p:pic>
        <p:nvPicPr>
          <p:cNvPr id="27650" name="Picture 2" descr="http://andresh.ru/images/sav/wow/t-34-8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35100"/>
            <a:ext cx="2917263" cy="1928826"/>
          </a:xfrm>
          <a:prstGeom prst="rect">
            <a:avLst/>
          </a:prstGeom>
          <a:noFill/>
        </p:spPr>
      </p:pic>
      <p:pic>
        <p:nvPicPr>
          <p:cNvPr id="12" name="Picture 2" descr="C:\Users\1\Desktop\i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39"/>
          <a:stretch>
            <a:fillRect/>
          </a:stretch>
        </p:blipFill>
        <p:spPr bwMode="auto">
          <a:xfrm>
            <a:off x="7885" y="4853293"/>
            <a:ext cx="2921008" cy="1190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1459</Words>
  <Application>Microsoft Office PowerPoint</Application>
  <PresentationFormat>Экран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Тематический альбом «Символы Победы»  в Великой Отечественной войне 1941-1945 годов.</vt:lpstr>
      <vt:lpstr>Любая война имеет свои символы. Символом Победы могут быть битвы, оружие, плакаты, люди, совершившие подвиг, военачальники. Рассмотрим символы Победы Великой Отечественной войны.  </vt:lpstr>
      <vt:lpstr>                  Содержание 1. Жуков Георгий Константинович.  2. Орден  «Победа».  3. Могила неизвестного солдата. 4. Скульптура   «Родина-мать зовёт!». 5. Танк  «Т-34». 6. Реактивная установка «Катюша». 7. Письма  с фронта(письмо-треугольник). 8. Знамя Победы. 9. Вечный огонь.  10. Георгиевская лента. 11. Плакат«Родина мать зовет!». 12. Монумент «Воин-освободитель». 13. Песня «Священная война». 14. Сталинградская битва.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</vt:lpstr>
      <vt:lpstr>Все эти символы Великой Отечественной войны существуют для того, чтобы мы помнили тех, кто воевал и погибал за Родину.       Вечная слава героям, воевавшим за свободу нашей Родины!       Вечная память жертвам, погибшим в годы Великой Отечественной войны!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«Символы Победы»  в Великой Отечественной войне 1941-1945 годов.</dc:title>
  <dc:creator>1</dc:creator>
  <cp:lastModifiedBy>admin</cp:lastModifiedBy>
  <cp:revision>25</cp:revision>
  <dcterms:created xsi:type="dcterms:W3CDTF">2015-08-22T11:28:11Z</dcterms:created>
  <dcterms:modified xsi:type="dcterms:W3CDTF">2020-04-29T18:53:42Z</dcterms:modified>
</cp:coreProperties>
</file>