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3" r:id="rId10"/>
    <p:sldId id="260" r:id="rId11"/>
    <p:sldId id="261" r:id="rId12"/>
    <p:sldId id="272" r:id="rId13"/>
    <p:sldId id="268" r:id="rId14"/>
    <p:sldId id="269" r:id="rId15"/>
    <p:sldId id="262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C986D-800D-4636-B736-BBCBC0924933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B426310E-B78B-4A12-BB93-F3E9B647078A}">
      <dgm:prSet phldrT="[Текст]"/>
      <dgm:spPr/>
      <dgm:t>
        <a:bodyPr/>
        <a:lstStyle/>
        <a:p>
          <a:r>
            <a:rPr lang="en-US" dirty="0"/>
            <a:t>1. </a:t>
          </a:r>
          <a:r>
            <a:rPr lang="ru-RU" dirty="0"/>
            <a:t>Пространство, которое специально организовано(участки, площадки и т.д.)</a:t>
          </a:r>
        </a:p>
      </dgm:t>
    </dgm:pt>
    <dgm:pt modelId="{40037CCE-B9F8-44A9-8F38-C591AA446CFF}" type="parTrans" cxnId="{DCBFA513-C604-4105-A603-C74EA344F582}">
      <dgm:prSet/>
      <dgm:spPr/>
      <dgm:t>
        <a:bodyPr/>
        <a:lstStyle/>
        <a:p>
          <a:endParaRPr lang="ru-RU"/>
        </a:p>
      </dgm:t>
    </dgm:pt>
    <dgm:pt modelId="{81EE2060-AB9D-42CF-AADF-59ECB73CE0E0}" type="sibTrans" cxnId="{DCBFA513-C604-4105-A603-C74EA344F582}">
      <dgm:prSet/>
      <dgm:spPr/>
      <dgm:t>
        <a:bodyPr/>
        <a:lstStyle/>
        <a:p>
          <a:endParaRPr lang="ru-RU"/>
        </a:p>
      </dgm:t>
    </dgm:pt>
    <dgm:pt modelId="{35F86C6D-E40C-4465-BEFC-DF6A6847BA4C}">
      <dgm:prSet phldrT="[Текст]"/>
      <dgm:spPr/>
      <dgm:t>
        <a:bodyPr/>
        <a:lstStyle/>
        <a:p>
          <a:r>
            <a:rPr lang="ru-RU" dirty="0"/>
            <a:t>2. Материалы, оборудование и инвентарь, учитывающие особенности возрастных групп</a:t>
          </a:r>
        </a:p>
      </dgm:t>
    </dgm:pt>
    <dgm:pt modelId="{7CDAD1CE-BB7B-4343-B491-8E4943F56F7C}" type="parTrans" cxnId="{04D76E3A-5344-47BC-8911-A3C2F0571EC8}">
      <dgm:prSet/>
      <dgm:spPr/>
      <dgm:t>
        <a:bodyPr/>
        <a:lstStyle/>
        <a:p>
          <a:endParaRPr lang="ru-RU"/>
        </a:p>
      </dgm:t>
    </dgm:pt>
    <dgm:pt modelId="{5CF10A65-2254-426C-B951-BF0A96526437}" type="sibTrans" cxnId="{04D76E3A-5344-47BC-8911-A3C2F0571EC8}">
      <dgm:prSet/>
      <dgm:spPr/>
      <dgm:t>
        <a:bodyPr/>
        <a:lstStyle/>
        <a:p>
          <a:endParaRPr lang="ru-RU"/>
        </a:p>
      </dgm:t>
    </dgm:pt>
    <dgm:pt modelId="{E96C29E5-576F-46F1-8DB2-87335FC8FCC4}">
      <dgm:prSet phldrT="[Текст]"/>
      <dgm:spPr/>
      <dgm:t>
        <a:bodyPr/>
        <a:lstStyle/>
        <a:p>
          <a:r>
            <a:rPr lang="ru-RU" dirty="0"/>
            <a:t>3. Образовательные ресурсы, которые можно обновлять, в том числе расходные материалы, спортивное, оздоровительное оборудование</a:t>
          </a:r>
        </a:p>
      </dgm:t>
    </dgm:pt>
    <dgm:pt modelId="{C0784051-B5F1-421C-A167-9D60A0500046}" type="parTrans" cxnId="{D7564839-20E4-4591-A441-7A8C6D0A83AE}">
      <dgm:prSet/>
      <dgm:spPr/>
      <dgm:t>
        <a:bodyPr/>
        <a:lstStyle/>
        <a:p>
          <a:endParaRPr lang="ru-RU"/>
        </a:p>
      </dgm:t>
    </dgm:pt>
    <dgm:pt modelId="{AF6C4CC2-AAA0-421D-A2E4-BA041E2019A8}" type="sibTrans" cxnId="{D7564839-20E4-4591-A441-7A8C6D0A83AE}">
      <dgm:prSet/>
      <dgm:spPr/>
      <dgm:t>
        <a:bodyPr/>
        <a:lstStyle/>
        <a:p>
          <a:endParaRPr lang="ru-RU"/>
        </a:p>
      </dgm:t>
    </dgm:pt>
    <dgm:pt modelId="{07FF371C-437B-4E7D-BCF0-88B4070E6B3D}" type="pres">
      <dgm:prSet presAssocID="{4FEC986D-800D-4636-B736-BBCBC0924933}" presName="compositeShape" presStyleCnt="0">
        <dgm:presLayoutVars>
          <dgm:dir val="rev"/>
          <dgm:resizeHandles/>
        </dgm:presLayoutVars>
      </dgm:prSet>
      <dgm:spPr/>
    </dgm:pt>
    <dgm:pt modelId="{DF86C78F-8DCD-4704-B29F-1F1A4B353D4B}" type="pres">
      <dgm:prSet presAssocID="{4FEC986D-800D-4636-B736-BBCBC0924933}" presName="pyramid" presStyleLbl="node1" presStyleIdx="0" presStyleCnt="1" custLinFactNeighborX="-15548" custLinFactNeighborY="23"/>
      <dgm:spPr/>
    </dgm:pt>
    <dgm:pt modelId="{620C47BA-0A94-4391-8F90-4EC1E164E636}" type="pres">
      <dgm:prSet presAssocID="{4FEC986D-800D-4636-B736-BBCBC0924933}" presName="theList" presStyleCnt="0"/>
      <dgm:spPr/>
    </dgm:pt>
    <dgm:pt modelId="{30BDF7E9-C120-48C5-97F4-9C4A908610B6}" type="pres">
      <dgm:prSet presAssocID="{B426310E-B78B-4A12-BB93-F3E9B647078A}" presName="aNode" presStyleLbl="fgAcc1" presStyleIdx="0" presStyleCnt="3" custLinFactY="-18250" custLinFactNeighborX="227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CC189-B446-4AD4-81F6-2B595986CF52}" type="pres">
      <dgm:prSet presAssocID="{B426310E-B78B-4A12-BB93-F3E9B647078A}" presName="aSpace" presStyleCnt="0"/>
      <dgm:spPr/>
    </dgm:pt>
    <dgm:pt modelId="{D960DA6D-DBD1-4752-B36E-FC4E5E3C7D92}" type="pres">
      <dgm:prSet presAssocID="{35F86C6D-E40C-4465-BEFC-DF6A6847BA4C}" presName="aNode" presStyleLbl="fgAcc1" presStyleIdx="1" presStyleCnt="3" custLinFactY="-12393" custLinFactNeighborX="224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E0F2B-FC0D-42C6-9016-C0828AE15CD0}" type="pres">
      <dgm:prSet presAssocID="{35F86C6D-E40C-4465-BEFC-DF6A6847BA4C}" presName="aSpace" presStyleCnt="0"/>
      <dgm:spPr/>
    </dgm:pt>
    <dgm:pt modelId="{44C9423C-0459-45FE-BBFD-6839CDAB47C3}" type="pres">
      <dgm:prSet presAssocID="{E96C29E5-576F-46F1-8DB2-87335FC8FCC4}" presName="aNode" presStyleLbl="fgAcc1" presStyleIdx="2" presStyleCnt="3" custLinFactY="-8000" custLinFactNeighborX="222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BCD9D-F2FD-4D77-B285-FD281BF2F577}" type="pres">
      <dgm:prSet presAssocID="{E96C29E5-576F-46F1-8DB2-87335FC8FCC4}" presName="aSpace" presStyleCnt="0"/>
      <dgm:spPr/>
    </dgm:pt>
  </dgm:ptLst>
  <dgm:cxnLst>
    <dgm:cxn modelId="{04D76E3A-5344-47BC-8911-A3C2F0571EC8}" srcId="{4FEC986D-800D-4636-B736-BBCBC0924933}" destId="{35F86C6D-E40C-4465-BEFC-DF6A6847BA4C}" srcOrd="1" destOrd="0" parTransId="{7CDAD1CE-BB7B-4343-B491-8E4943F56F7C}" sibTransId="{5CF10A65-2254-426C-B951-BF0A96526437}"/>
    <dgm:cxn modelId="{F609641F-CB01-433F-89CA-CEBD03B07E59}" type="presOf" srcId="{B426310E-B78B-4A12-BB93-F3E9B647078A}" destId="{30BDF7E9-C120-48C5-97F4-9C4A908610B6}" srcOrd="0" destOrd="0" presId="urn:microsoft.com/office/officeart/2005/8/layout/pyramid2"/>
    <dgm:cxn modelId="{41219295-8268-44CD-B14F-148EF620043E}" type="presOf" srcId="{4FEC986D-800D-4636-B736-BBCBC0924933}" destId="{07FF371C-437B-4E7D-BCF0-88B4070E6B3D}" srcOrd="0" destOrd="0" presId="urn:microsoft.com/office/officeart/2005/8/layout/pyramid2"/>
    <dgm:cxn modelId="{DCBFA513-C604-4105-A603-C74EA344F582}" srcId="{4FEC986D-800D-4636-B736-BBCBC0924933}" destId="{B426310E-B78B-4A12-BB93-F3E9B647078A}" srcOrd="0" destOrd="0" parTransId="{40037CCE-B9F8-44A9-8F38-C591AA446CFF}" sibTransId="{81EE2060-AB9D-42CF-AADF-59ECB73CE0E0}"/>
    <dgm:cxn modelId="{E0697E7F-CB85-403D-89E4-BA611250DA02}" type="presOf" srcId="{E96C29E5-576F-46F1-8DB2-87335FC8FCC4}" destId="{44C9423C-0459-45FE-BBFD-6839CDAB47C3}" srcOrd="0" destOrd="0" presId="urn:microsoft.com/office/officeart/2005/8/layout/pyramid2"/>
    <dgm:cxn modelId="{06881D29-2E30-41F9-AABC-5CA415A87FCA}" type="presOf" srcId="{35F86C6D-E40C-4465-BEFC-DF6A6847BA4C}" destId="{D960DA6D-DBD1-4752-B36E-FC4E5E3C7D92}" srcOrd="0" destOrd="0" presId="urn:microsoft.com/office/officeart/2005/8/layout/pyramid2"/>
    <dgm:cxn modelId="{D7564839-20E4-4591-A441-7A8C6D0A83AE}" srcId="{4FEC986D-800D-4636-B736-BBCBC0924933}" destId="{E96C29E5-576F-46F1-8DB2-87335FC8FCC4}" srcOrd="2" destOrd="0" parTransId="{C0784051-B5F1-421C-A167-9D60A0500046}" sibTransId="{AF6C4CC2-AAA0-421D-A2E4-BA041E2019A8}"/>
    <dgm:cxn modelId="{37C3E7C0-4CC8-4601-B41E-9604376BB2A6}" type="presParOf" srcId="{07FF371C-437B-4E7D-BCF0-88B4070E6B3D}" destId="{DF86C78F-8DCD-4704-B29F-1F1A4B353D4B}" srcOrd="0" destOrd="0" presId="urn:microsoft.com/office/officeart/2005/8/layout/pyramid2"/>
    <dgm:cxn modelId="{30C70470-61E5-4150-A9D6-3E7D86CF8885}" type="presParOf" srcId="{07FF371C-437B-4E7D-BCF0-88B4070E6B3D}" destId="{620C47BA-0A94-4391-8F90-4EC1E164E636}" srcOrd="1" destOrd="0" presId="urn:microsoft.com/office/officeart/2005/8/layout/pyramid2"/>
    <dgm:cxn modelId="{290C18E9-6ACE-4A06-B23A-C4AE69A12F97}" type="presParOf" srcId="{620C47BA-0A94-4391-8F90-4EC1E164E636}" destId="{30BDF7E9-C120-48C5-97F4-9C4A908610B6}" srcOrd="0" destOrd="0" presId="urn:microsoft.com/office/officeart/2005/8/layout/pyramid2"/>
    <dgm:cxn modelId="{6F6B3952-BDCF-4AA8-AD1B-0D63BBC60D4E}" type="presParOf" srcId="{620C47BA-0A94-4391-8F90-4EC1E164E636}" destId="{84ECC189-B446-4AD4-81F6-2B595986CF52}" srcOrd="1" destOrd="0" presId="urn:microsoft.com/office/officeart/2005/8/layout/pyramid2"/>
    <dgm:cxn modelId="{964E64F4-EACA-4CA4-A3FA-A1A4D65A3558}" type="presParOf" srcId="{620C47BA-0A94-4391-8F90-4EC1E164E636}" destId="{D960DA6D-DBD1-4752-B36E-FC4E5E3C7D92}" srcOrd="2" destOrd="0" presId="urn:microsoft.com/office/officeart/2005/8/layout/pyramid2"/>
    <dgm:cxn modelId="{6095823C-DE6F-441B-AF7C-93851DEC4193}" type="presParOf" srcId="{620C47BA-0A94-4391-8F90-4EC1E164E636}" destId="{CC6E0F2B-FC0D-42C6-9016-C0828AE15CD0}" srcOrd="3" destOrd="0" presId="urn:microsoft.com/office/officeart/2005/8/layout/pyramid2"/>
    <dgm:cxn modelId="{E271D0FE-0FB7-4A1A-8417-FBD02B90C49D}" type="presParOf" srcId="{620C47BA-0A94-4391-8F90-4EC1E164E636}" destId="{44C9423C-0459-45FE-BBFD-6839CDAB47C3}" srcOrd="4" destOrd="0" presId="urn:microsoft.com/office/officeart/2005/8/layout/pyramid2"/>
    <dgm:cxn modelId="{35D6809F-716B-49D3-995E-BB2BBCF706B6}" type="presParOf" srcId="{620C47BA-0A94-4391-8F90-4EC1E164E636}" destId="{E0DBCD9D-F2FD-4D77-B285-FD281BF2F5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6C78F-8DCD-4704-B29F-1F1A4B353D4B}">
      <dsp:nvSpPr>
        <dsp:cNvPr id="0" name=""/>
        <dsp:cNvSpPr/>
      </dsp:nvSpPr>
      <dsp:spPr>
        <a:xfrm>
          <a:off x="0" y="0"/>
          <a:ext cx="5107892" cy="538376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DF7E9-C120-48C5-97F4-9C4A908610B6}">
      <dsp:nvSpPr>
        <dsp:cNvPr id="0" name=""/>
        <dsp:cNvSpPr/>
      </dsp:nvSpPr>
      <dsp:spPr>
        <a:xfrm>
          <a:off x="755794" y="149378"/>
          <a:ext cx="3320129" cy="12744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</a:t>
          </a:r>
          <a:r>
            <a:rPr lang="ru-RU" sz="1400" kern="1200" dirty="0"/>
            <a:t>Пространство, которое специально организовано(участки, площадки и т.д.)</a:t>
          </a:r>
        </a:p>
      </dsp:txBody>
      <dsp:txXfrm>
        <a:off x="818007" y="211591"/>
        <a:ext cx="3195703" cy="1150011"/>
      </dsp:txXfrm>
    </dsp:sp>
    <dsp:sp modelId="{D960DA6D-DBD1-4752-B36E-FC4E5E3C7D92}">
      <dsp:nvSpPr>
        <dsp:cNvPr id="0" name=""/>
        <dsp:cNvSpPr/>
      </dsp:nvSpPr>
      <dsp:spPr>
        <a:xfrm>
          <a:off x="746431" y="1657764"/>
          <a:ext cx="3320129" cy="12744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2. Материалы, оборудование и инвентарь, учитывающие особенности возрастных групп</a:t>
          </a:r>
        </a:p>
      </dsp:txBody>
      <dsp:txXfrm>
        <a:off x="808644" y="1719977"/>
        <a:ext cx="3195703" cy="1150011"/>
      </dsp:txXfrm>
    </dsp:sp>
    <dsp:sp modelId="{44C9423C-0459-45FE-BBFD-6839CDAB47C3}">
      <dsp:nvSpPr>
        <dsp:cNvPr id="0" name=""/>
        <dsp:cNvSpPr/>
      </dsp:nvSpPr>
      <dsp:spPr>
        <a:xfrm>
          <a:off x="737102" y="3147492"/>
          <a:ext cx="3320129" cy="12744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3. Образовательные ресурсы, которые можно обновлять, в том числе расходные материалы, спортивное, оздоровительное оборудование</a:t>
          </a:r>
        </a:p>
      </dsp:txBody>
      <dsp:txXfrm>
        <a:off x="799315" y="3209705"/>
        <a:ext cx="3195703" cy="115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01DA6-0E6A-48EA-9590-8431F4334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1F3F04-DCD4-44CF-8397-B9ADD769F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DAD1A-C5F3-4DB0-8555-6AA475E5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B7A6B-E904-44E5-BC36-51B64E9F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8F2C4-CF42-4070-ACCA-4B38DAEE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A2B83-3737-46D7-B88E-C79BFF68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2FDBFC-3797-4A23-BFAE-329CC7709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681F5-2151-436C-9DD1-CF3D5ACF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E6103-F8AB-4F9E-A959-A8271D67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DF73B-1C8C-4454-A984-5BAB04F3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7D7A1-CFFC-43E9-A630-A13548D26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CB5F45-E2C7-4888-AF46-AE107484D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DFF26-0BD7-402C-860C-9002931C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FFE5B-3AAC-4F50-87B9-479BD908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4E26F-3E24-49B1-82FB-75D3945C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1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471E7-55E6-46BE-B737-479DD0F9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D53F3-9F52-4192-A142-380847EB3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6DEBB-0891-45A2-8FF9-A328A4AB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95F26-E063-4730-B6AE-FA88F515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6FD7B5-8231-4A99-8BF9-33B6C5BB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3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90424-D55C-43BC-894B-36EA9B71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FE3D2-33E1-4716-8E72-48C003D07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8025C-7733-40E0-ADE6-ECAA4348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503FC-02C8-4D85-9639-02A5F750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A2EFD-6385-4081-86BD-6D3B2F75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3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14B8E-28BD-4315-B704-44425805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AA6FC-4BB6-4126-A33F-B3F7CB1E6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EA0AE1-F2DE-4360-8F04-4A1CF09BB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28575-B145-4458-8830-44106103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1F930-8ADA-413C-91C0-C6A223B5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A443A-E449-41A7-AD1D-C01B84E4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9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1BDD9-C964-4ABD-89EE-232E5608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082F4-8D42-4106-870A-22D4D7D6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B7F88-1594-49E7-A4EB-CD80FB0F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A83503-A212-4D4E-AEBA-A5AF199E8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BB82E7-A00B-4CB9-B53B-82A6EEA24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E4067-7CA3-4B09-A64D-889CC71C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F3FA36-8CC8-420B-9FDF-337C8F1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AC5D87-87B4-49DC-B30F-C2092448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0A705-7752-47D6-8C1A-3AB7D015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FA781-43AE-430F-B16D-0C32FC2D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9213C3-12AA-4222-B2B1-EE708FAD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8F35E-F19B-4EA3-81DD-C4845ADB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6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EA93A2-BA29-4365-9D7F-B400DE79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BED791-5887-4136-845F-7CE2DD93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5CD202-363B-4A09-B4CF-B7849D45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3A1C5-67E8-47E9-8442-7BA84F71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C2E32-B194-4C16-9015-E1BA9D84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F71108-139F-4822-9E24-A03A38B5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6DA56B-6450-4078-83BD-C98614C1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312DF-03FE-4624-BF86-FE099A6B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DC5EF-ED35-41A9-8353-0A9EB26E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3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9BA6A-312C-4933-8902-3E2BAFF5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D7C14E-91EF-45C9-985C-6B51DE534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94CDA-A94D-4D65-95DE-A005BD777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11B4E-8503-4FCA-AC3A-D6ACF375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35516B-19AC-4F1B-A32C-2DAC09BF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75D66-A739-43D3-95F9-FADE6515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3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76BD-C001-4CD9-A44C-E38B24F7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9199F1-185A-4AEE-9D13-83DFD18EA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2729F-5F2C-45A6-AAB2-A5A558554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38AB0-BFE7-4F4E-9D1A-6FD38EAC526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C97D1-ECAA-4428-81F7-F97207BDD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7727E-3BC8-4C42-822A-D2E84FB67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D243-1B92-4F90-A507-B56FB5AB4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szorenka.ru/" TargetMode="External"/><Relationship Id="rId2" Type="http://schemas.openxmlformats.org/officeDocument/2006/relationships/hyperlink" Target="mailto:nsh-28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13.wdp" Type="http://schemas.microsoft.com/office/2007/relationships/hdphoto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 ?><Relationships xmlns="http://schemas.openxmlformats.org/package/2006/relationships"><Relationship Id="rId3" Target="../media/hdphoto14.wdp" Type="http://schemas.microsoft.com/office/2007/relationships/hdphoto"/><Relationship Id="rId2" Target="../media/image4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52.jpeg" Type="http://schemas.openxmlformats.org/officeDocument/2006/relationships/image"/><Relationship Id="rId3" Target="../media/hdphoto15.wdp" Type="http://schemas.microsoft.com/office/2007/relationships/hdphoto"/><Relationship Id="rId7" Target="../media/image51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0.jpeg" Type="http://schemas.openxmlformats.org/officeDocument/2006/relationships/image"/><Relationship Id="rId5" Target="../media/hdphoto16.wdp" Type="http://schemas.microsoft.com/office/2007/relationships/hdphoto"/><Relationship Id="rId4" Target="../media/image49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17.wdp" Type="http://schemas.microsoft.com/office/2007/relationships/hdphoto"/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hdphoto18.wdp" Type="http://schemas.microsoft.com/office/2007/relationships/hdphoto"/><Relationship Id="rId2" Target="../media/image6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3.jpg" Type="http://schemas.openxmlformats.org/officeDocument/2006/relationships/image"/><Relationship Id="rId4" Target="../media/image62.jp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7" Target="../media/image69.jpe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8.jpeg" Type="http://schemas.openxmlformats.org/officeDocument/2006/relationships/image"/><Relationship Id="rId5" Target="../media/image67.jpe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 ?><Relationships xmlns="http://schemas.openxmlformats.org/package/2006/relationships"><Relationship Id="rId8" Target="../media/image6.jpeg" Type="http://schemas.openxmlformats.org/officeDocument/2006/relationships/image"/><Relationship Id="rId3" Target="../media/image3.jpeg" Type="http://schemas.openxmlformats.org/officeDocument/2006/relationships/image"/><Relationship Id="rId7" Target="../media/image5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2.wdp" Type="http://schemas.microsoft.com/office/2007/relationships/hdphoto"/><Relationship Id="rId5" Target="../media/image4.jpeg" Type="http://schemas.openxmlformats.org/officeDocument/2006/relationships/image"/><Relationship Id="rId4" Target="../media/hdphoto1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3" Target="../media/image8.jpeg" Type="http://schemas.openxmlformats.org/officeDocument/2006/relationships/image"/><Relationship Id="rId7" Target="../media/image10.jpeg" Type="http://schemas.openxmlformats.org/officeDocument/2006/relationships/image"/><Relationship Id="rId12" Target="../media/hdphoto7.wdp" Type="http://schemas.microsoft.com/office/2007/relationships/hdphoto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4.wdp" Type="http://schemas.microsoft.com/office/2007/relationships/hdphoto"/><Relationship Id="rId11" Target="../media/image12.jpeg" Type="http://schemas.openxmlformats.org/officeDocument/2006/relationships/image"/><Relationship Id="rId5" Target="../media/image9.jpeg" Type="http://schemas.openxmlformats.org/officeDocument/2006/relationships/image"/><Relationship Id="rId10" Target="../media/hdphoto6.wdp" Type="http://schemas.microsoft.com/office/2007/relationships/hdphoto"/><Relationship Id="rId4" Target="../media/hdphoto3.wdp" Type="http://schemas.microsoft.com/office/2007/relationships/hdphoto"/><Relationship Id="rId9" Target="../media/image11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hdphoto10.wdp" Type="http://schemas.microsoft.com/office/2007/relationships/hdphoto"/><Relationship Id="rId3" Target="../media/image21.jpeg" Type="http://schemas.openxmlformats.org/officeDocument/2006/relationships/image"/><Relationship Id="rId7" Target="../media/image24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9.wdp" Type="http://schemas.microsoft.com/office/2007/relationships/hdphoto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36.jpeg" Type="http://schemas.openxmlformats.org/officeDocument/2006/relationships/image"/><Relationship Id="rId3" Target="../media/image32.jpeg" Type="http://schemas.openxmlformats.org/officeDocument/2006/relationships/image"/><Relationship Id="rId7" Target="../media/hdphoto11.wdp" Type="http://schemas.microsoft.com/office/2007/relationships/hdphoto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Relationship Id="rId9" Target="../media/hdphoto12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BD59E-5D99-45F6-A3B2-3A4E65DE1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256" y="2677886"/>
            <a:ext cx="9383487" cy="1113972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«Зоренька»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B91C8-963C-4616-827F-71C9FF6C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29" y="159042"/>
            <a:ext cx="9144000" cy="16557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791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«Зоренька» г. Волгодонска (МБДОУ ДС «Зоренька» г. Волгодонска)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адрес:347360,  Ростовская область, г. Волгодонск, ул. К. Маркса, 24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(8639) 231529, т/ф (8639) 236527, 231544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nsh</a:t>
            </a:r>
            <a:r>
              <a:rPr lang="ru-RU" sz="1400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-28@</a:t>
            </a:r>
            <a:r>
              <a:rPr lang="en-US" sz="1400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1400" u="sng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u="sng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i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йт: </a:t>
            </a:r>
            <a:r>
              <a:rPr lang="en-US" sz="1400" i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400" i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i="1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dszorenka</a:t>
            </a:r>
            <a:r>
              <a:rPr lang="ru-RU" sz="1400" i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i="1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0B9C5-2EE9-430D-944B-12DB2AF7A5C7}"/>
              </a:ext>
            </a:extLst>
          </p:cNvPr>
          <p:cNvSpPr txBox="1"/>
          <p:nvPr/>
        </p:nvSpPr>
        <p:spPr>
          <a:xfrm>
            <a:off x="4234543" y="6391181"/>
            <a:ext cx="306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 2021</a:t>
            </a:r>
          </a:p>
        </p:txBody>
      </p:sp>
    </p:spTree>
    <p:extLst>
      <p:ext uri="{BB962C8B-B14F-4D97-AF65-F5344CB8AC3E}">
        <p14:creationId xmlns:p14="http://schemas.microsoft.com/office/powerpoint/2010/main" val="201523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7BA65-E82B-4A28-8001-E10AE1C24A4C}"/>
              </a:ext>
            </a:extLst>
          </p:cNvPr>
          <p:cNvSpPr txBox="1"/>
          <p:nvPr/>
        </p:nvSpPr>
        <p:spPr>
          <a:xfrm>
            <a:off x="2419738" y="345232"/>
            <a:ext cx="73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C5528-97F9-4EDC-88DA-49E6E38134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43" y="883975"/>
            <a:ext cx="4260643" cy="57849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42072B-60D0-4F83-8979-1B1F92F475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40" y="883975"/>
            <a:ext cx="2552060" cy="53979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F2520-9E2E-49C8-BA11-8327C0A62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799" y="883975"/>
            <a:ext cx="3701144" cy="2775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4687CB-53B7-42F5-A20A-499939358E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799" y="3876870"/>
            <a:ext cx="3701144" cy="27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4E41E-8270-437C-A3C3-C3E6F0C402A4}"/>
              </a:ext>
            </a:extLst>
          </p:cNvPr>
          <p:cNvSpPr txBox="1"/>
          <p:nvPr/>
        </p:nvSpPr>
        <p:spPr>
          <a:xfrm>
            <a:off x="2564752" y="98910"/>
            <a:ext cx="73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7CD41-EDD2-4CAB-81BD-867071C233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34" y="329742"/>
            <a:ext cx="3070280" cy="4527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1AC4B6-B5A1-405C-AA6F-763D9CF4B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517" y="651048"/>
            <a:ext cx="3792238" cy="4206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021BD-0C4B-4A2C-A706-055786F7DF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590" y="1876419"/>
            <a:ext cx="4436474" cy="46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8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496F25-8833-447C-A16F-15EEB065C6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17" y="1480656"/>
            <a:ext cx="5367023" cy="40252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04286F-12B8-4B09-9A36-B0273AFC7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262" y="0"/>
            <a:ext cx="3487371" cy="3802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846283-C5C7-40EC-A5BE-A406C2005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2"/>
          <a:stretch/>
        </p:blipFill>
        <p:spPr>
          <a:xfrm>
            <a:off x="6049565" y="381000"/>
            <a:ext cx="2258172" cy="62245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A85011-E58D-4A31-83DF-893DA25A79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328" y="3880303"/>
            <a:ext cx="1937238" cy="28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B568A9-3488-4DAC-A572-DF3618D082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058" y="0"/>
            <a:ext cx="4765221" cy="26794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51CF96-76F3-4728-9AEF-DE9C7BA1F4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" y="0"/>
            <a:ext cx="3908825" cy="52117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18C48-E2F1-4BAD-AA37-094CF2621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585" r="60136"/>
          <a:stretch/>
        </p:blipFill>
        <p:spPr>
          <a:xfrm>
            <a:off x="1610772" y="2823410"/>
            <a:ext cx="3645159" cy="39375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23D1B-9B52-437D-808C-837DF723E0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638" y="2823410"/>
            <a:ext cx="5247391" cy="38823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59D212-0C22-425E-AA49-EFE452AE38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59" y="163285"/>
            <a:ext cx="3003048" cy="23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72F56F-9195-4F9D-A398-37A3616090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112" y="3376208"/>
            <a:ext cx="4929288" cy="32861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DFE41-C1D6-4034-80FA-59A299293C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86" y="201056"/>
            <a:ext cx="3905562" cy="29881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E6A82B-6300-42DA-8197-3266D1D442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8" y="195945"/>
            <a:ext cx="3625820" cy="3673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C649D-A151-4ACA-9050-78717A857B58}"/>
              </a:ext>
            </a:extLst>
          </p:cNvPr>
          <p:cNvSpPr txBox="1"/>
          <p:nvPr/>
        </p:nvSpPr>
        <p:spPr>
          <a:xfrm>
            <a:off x="3461656" y="317241"/>
            <a:ext cx="470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</a:p>
        </p:txBody>
      </p:sp>
    </p:spTree>
    <p:extLst>
      <p:ext uri="{BB962C8B-B14F-4D97-AF65-F5344CB8AC3E}">
        <p14:creationId xmlns:p14="http://schemas.microsoft.com/office/powerpoint/2010/main" val="27134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D9614-F412-4BD1-B99A-80979452F9C5}"/>
              </a:ext>
            </a:extLst>
          </p:cNvPr>
          <p:cNvSpPr txBox="1"/>
          <p:nvPr/>
        </p:nvSpPr>
        <p:spPr>
          <a:xfrm>
            <a:off x="2419738" y="345232"/>
            <a:ext cx="73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8721AF-9075-42EC-8B2E-73B25CD31A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93" y="1277775"/>
            <a:ext cx="3353577" cy="4731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759DA-2AA1-41D2-BC84-C64F88D61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844" y="1277775"/>
            <a:ext cx="3965263" cy="4731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0504C5-B332-4C44-A32D-F3A83C4E6E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128" y="1277775"/>
            <a:ext cx="3548354" cy="47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0C6BBE-E50C-4523-80C2-87B081F50B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8" y="194195"/>
            <a:ext cx="6820676" cy="3836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6F3AB-559E-473D-971B-34389E208E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106" y="3180573"/>
            <a:ext cx="6192412" cy="3483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AFB5F-CAAA-496E-AC9E-EEE72EECE7D2}"/>
              </a:ext>
            </a:extLst>
          </p:cNvPr>
          <p:cNvSpPr txBox="1"/>
          <p:nvPr/>
        </p:nvSpPr>
        <p:spPr>
          <a:xfrm>
            <a:off x="7193902" y="194195"/>
            <a:ext cx="45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</a:p>
        </p:txBody>
      </p:sp>
    </p:spTree>
    <p:extLst>
      <p:ext uri="{BB962C8B-B14F-4D97-AF65-F5344CB8AC3E}">
        <p14:creationId xmlns:p14="http://schemas.microsoft.com/office/powerpoint/2010/main" val="162671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16A0E4-62B8-49D2-A046-2311EA85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3" y="654600"/>
            <a:ext cx="5629470" cy="3166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C54EF2-3562-40AE-B89D-4DFCED8E9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126" y="3885617"/>
            <a:ext cx="5284236" cy="2972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9DFB41-E7A5-4AA3-B7BE-660A5856F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818" y="627482"/>
            <a:ext cx="5563122" cy="3129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1AF239-8D5F-4789-B4AE-B4305106EC66}"/>
              </a:ext>
            </a:extLst>
          </p:cNvPr>
          <p:cNvSpPr txBox="1"/>
          <p:nvPr/>
        </p:nvSpPr>
        <p:spPr>
          <a:xfrm>
            <a:off x="3470988" y="149290"/>
            <a:ext cx="556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</a:t>
            </a:r>
          </a:p>
        </p:txBody>
      </p:sp>
    </p:spTree>
    <p:extLst>
      <p:ext uri="{BB962C8B-B14F-4D97-AF65-F5344CB8AC3E}">
        <p14:creationId xmlns:p14="http://schemas.microsoft.com/office/powerpoint/2010/main" val="143244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7A231F-D030-4141-A336-16AF3B8D7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04" y="354563"/>
            <a:ext cx="3284376" cy="24632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CB84C3-EE16-43AD-8D2E-198EA2F86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012" y="354563"/>
            <a:ext cx="3284376" cy="2463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83E5ED-E356-4464-B241-4C3F8AC3AA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735" y="354563"/>
            <a:ext cx="3284374" cy="24632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CF380-30BA-4589-9B2D-95AA78B529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37" y="3825550"/>
            <a:ext cx="3396343" cy="2547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21C28B-61EE-4DFC-B68B-6B6B55C035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029" y="3825550"/>
            <a:ext cx="3396343" cy="25472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CD823-83DD-4B04-BBE0-100206E67A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735" y="3825550"/>
            <a:ext cx="3396343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282224-A869-4FC7-B35C-DA56E689A525}"/>
              </a:ext>
            </a:extLst>
          </p:cNvPr>
          <p:cNvSpPr txBox="1"/>
          <p:nvPr/>
        </p:nvSpPr>
        <p:spPr>
          <a:xfrm>
            <a:off x="2805015" y="256925"/>
            <a:ext cx="5667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(РППС) – это часть образовательной среды (пункт 3.6.3 ФГОС ДО).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6BDFB38-1282-4BA7-81A0-8984DC78F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067773"/>
              </p:ext>
            </p:extLst>
          </p:nvPr>
        </p:nvGraphicFramePr>
        <p:xfrm>
          <a:off x="3158962" y="1474237"/>
          <a:ext cx="5874076" cy="538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59219BF-4599-4D33-B571-0E9D149116BF}"/>
              </a:ext>
            </a:extLst>
          </p:cNvPr>
          <p:cNvSpPr txBox="1"/>
          <p:nvPr/>
        </p:nvSpPr>
        <p:spPr>
          <a:xfrm>
            <a:off x="4071257" y="5980923"/>
            <a:ext cx="3135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</a:p>
        </p:txBody>
      </p:sp>
    </p:spTree>
    <p:extLst>
      <p:ext uri="{BB962C8B-B14F-4D97-AF65-F5344CB8AC3E}">
        <p14:creationId xmlns:p14="http://schemas.microsoft.com/office/powerpoint/2010/main" val="216422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8818B1-DEFF-48CC-97C5-3CB08B4C6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71" t="12932" r="6824" b="7338"/>
          <a:stretch/>
        </p:blipFill>
        <p:spPr>
          <a:xfrm>
            <a:off x="3605203" y="1048861"/>
            <a:ext cx="2112712" cy="3808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BED41-A60F-422B-9CAB-51366C8B923B}"/>
              </a:ext>
            </a:extLst>
          </p:cNvPr>
          <p:cNvSpPr txBox="1"/>
          <p:nvPr/>
        </p:nvSpPr>
        <p:spPr>
          <a:xfrm>
            <a:off x="2419738" y="345232"/>
            <a:ext cx="73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1AAE-42AE-43EB-873D-D983E41A6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25" y="261256"/>
            <a:ext cx="2697951" cy="3597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718A0A-42C1-4BEA-9DA3-D797DBB6C2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646" y="2120223"/>
            <a:ext cx="3161891" cy="42158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C7AD6B-4786-4E0C-9998-4215C142EC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63" y="4100488"/>
            <a:ext cx="5100367" cy="23469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BE47D0-BDA4-491B-8FE1-3EA771B2F2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54" y="1048861"/>
            <a:ext cx="2230569" cy="41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7798D-E20C-4EE1-BF97-432D3602C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887" r="-562"/>
          <a:stretch/>
        </p:blipFill>
        <p:spPr>
          <a:xfrm>
            <a:off x="277197" y="0"/>
            <a:ext cx="4499609" cy="1968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F24DC-85C7-4A2D-BD1B-A8F26F77C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401" y="3817127"/>
            <a:ext cx="2071396" cy="27618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40AB5-2734-4666-8EE6-BABB2619C8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047" y="254257"/>
            <a:ext cx="257175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E8BE8D-31E9-4887-9C62-C070A19C78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84" y="254257"/>
            <a:ext cx="4030824" cy="30231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ECBD11-A7F3-4170-833A-D594782382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940" y="3538117"/>
            <a:ext cx="4426511" cy="33198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F6498C-B845-44F3-A595-C5951C43E53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7127"/>
            <a:ext cx="4719145" cy="21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5CB743-FA27-48BF-9517-EC00368741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630" y="1612641"/>
            <a:ext cx="3632717" cy="3632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2E45A7-2442-4C71-8D9C-DA001394B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4" y="339012"/>
            <a:ext cx="3701143" cy="3701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423346-CA29-4350-A51A-D238AC06A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660" y="2439955"/>
            <a:ext cx="4418045" cy="44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3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E9978-86A9-4834-BA6B-4E42EA14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1" r="1181" b="22305"/>
          <a:stretch/>
        </p:blipFill>
        <p:spPr>
          <a:xfrm>
            <a:off x="4833257" y="225101"/>
            <a:ext cx="4264090" cy="3037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AD576F-E95B-411B-A786-275DD7D302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60" y="152789"/>
            <a:ext cx="4145902" cy="3109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BFA575-346F-4A9E-90E1-6874B7CDE8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" b="26123"/>
          <a:stretch/>
        </p:blipFill>
        <p:spPr>
          <a:xfrm>
            <a:off x="292360" y="3595786"/>
            <a:ext cx="4540897" cy="2736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E3C638-F782-48E7-AA78-27427E4CF2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42" y="3509526"/>
            <a:ext cx="4193142" cy="2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FABB7F-F07F-4ACE-89BB-F9C3F3C7F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2" b="7500"/>
          <a:stretch/>
        </p:blipFill>
        <p:spPr>
          <a:xfrm>
            <a:off x="325016" y="210720"/>
            <a:ext cx="4433596" cy="3024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DA09B4-5830-4B17-94D5-78816059F4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034" y="210720"/>
            <a:ext cx="4068147" cy="3051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A17B41-2EAC-4962-B712-7ED80E07D8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6" t="17687" r="17589" b="15102"/>
          <a:stretch/>
        </p:blipFill>
        <p:spPr>
          <a:xfrm>
            <a:off x="4898573" y="1922913"/>
            <a:ext cx="2374128" cy="3399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27586-B06D-4857-A85C-537476532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48" y="3622651"/>
            <a:ext cx="4573556" cy="21081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743E28-568B-4009-A1C0-4E3E515A96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662" y="4263068"/>
            <a:ext cx="4635242" cy="21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0EE3A5-14E6-4681-A2B2-A7701A44FD46}"/>
              </a:ext>
            </a:extLst>
          </p:cNvPr>
          <p:cNvSpPr txBox="1"/>
          <p:nvPr/>
        </p:nvSpPr>
        <p:spPr>
          <a:xfrm>
            <a:off x="2419738" y="345232"/>
            <a:ext cx="73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816EF2-4D4F-410B-9746-A67865FE2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979" y="848976"/>
            <a:ext cx="4972411" cy="37293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7A3F4D-ACE5-4A1F-87D2-A93E6E956D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959" y="345232"/>
            <a:ext cx="2764583" cy="36861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05991F-5A52-4FAB-847F-6A015DF8E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72" y="3426549"/>
            <a:ext cx="3235038" cy="24262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F0D979-4EA2-422B-A132-CC64782160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49" y="218951"/>
            <a:ext cx="3158961" cy="2808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E58C81-AA4C-4585-A95D-6798917B2F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959" y="4346554"/>
            <a:ext cx="2868631" cy="21122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8C24CC-9272-4484-AC54-FC011AACD9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326" y="4779436"/>
            <a:ext cx="3566437" cy="20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076F1C-F297-4C1C-B427-EFEE9F0DB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5" y="261258"/>
            <a:ext cx="2144000" cy="3359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B32167-89F8-40D3-A3B1-A8BA95D404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873" y="261258"/>
            <a:ext cx="4352844" cy="3267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012C6C-A532-4D85-978B-1C3E790858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664" y="307081"/>
            <a:ext cx="3849956" cy="32673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5CD842-1AA5-4315-AF4E-1BA3762D3C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80" y="3741576"/>
            <a:ext cx="3806888" cy="28551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129AA9-E4B7-47F7-A613-37D4C146BB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50" r="16301"/>
          <a:stretch/>
        </p:blipFill>
        <p:spPr>
          <a:xfrm>
            <a:off x="4457282" y="3680927"/>
            <a:ext cx="3277435" cy="29764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7F9E46-EBDF-4A7D-87E2-3921310B75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731" y="3815754"/>
            <a:ext cx="3806889" cy="25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5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120</Words>
  <Application>Microsoft Office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Развивающая предметно-пространственная среда  МБДОУ ДС «Зоренька»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meowmeowmeow07@outlook.com</cp:lastModifiedBy>
  <cp:revision>18</cp:revision>
  <dcterms:created xsi:type="dcterms:W3CDTF">2021-06-08T09:16:55Z</dcterms:created>
  <dcterms:modified xsi:type="dcterms:W3CDTF">2021-06-10T20:36:30Z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4170939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