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2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4660"/>
  </p:normalViewPr>
  <p:slideViewPr>
    <p:cSldViewPr>
      <p:cViewPr varScale="1">
        <p:scale>
          <a:sx n="86" d="100"/>
          <a:sy n="86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32C7-4E23-4F75-9DCA-2AC844E2B0EE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F9D6-B881-4260-B977-5BA7DFA83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B6C6-FDAD-4E66-957C-124655D586CC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FA52-6BAD-417E-8A13-89C7E2961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286F-1F61-4534-900C-7D953299B9EC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F6CE-E1B4-4249-BC17-5B0049B2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1D3E-A88B-4131-9438-1616DCC92140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E550-A232-4750-804F-CEF2B91B1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2BD6-347A-4C12-A119-94758A39C7F8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F050-15D1-4ECB-8ECB-3D8DACFDD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71DE-B97A-4010-B28B-35234C0479D2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4DE9-AB68-4383-95F7-5746AA5D5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A280-9CF6-49C4-8CA2-6C0BEE470F10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1E2A-98EB-4114-B79D-5CD84BABA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3BC2-4A8F-437F-A401-6B6DD4F8ADF2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DCF0-2612-4B01-90A4-9959EB102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C866-0948-4436-B100-67A74480BDEC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0AE1-FCFD-46F4-9DB5-DA119AA68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E9C5-717B-4454-BD65-044249F15602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D07D-5DEA-4921-9665-74930B78B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F4F5-48AB-4CB0-86BD-B82F0F5BB5CF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BDF0-BB45-41D4-BA3A-C106827A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6365D7-F002-4C53-8CF4-157C77D02EF4}" type="datetimeFigureOut">
              <a:rPr lang="ru-RU"/>
              <a:pPr>
                <a:defRPr/>
              </a:pPr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E6ABD-F066-4184-830B-8182FEA8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0688"/>
            <a:ext cx="7920880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8487741_0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8487741_09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0"/>
            <a:ext cx="176371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 ?><Relationships xmlns="http://schemas.openxmlformats.org/package/2006/relationships"><Relationship Id="rId3" Target="../media/image78.gif" Type="http://schemas.openxmlformats.org/officeDocument/2006/relationships/image"/><Relationship Id="rId2" Target="../media/image7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8" Target="../media/image10.jpeg" Type="http://schemas.openxmlformats.org/officeDocument/2006/relationships/image"/><Relationship Id="rId3" Target="../media/image5.jpeg" Type="http://schemas.openxmlformats.org/officeDocument/2006/relationships/image"/><Relationship Id="rId7" Target="../media/image9.jp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8.jpeg" Type="http://schemas.openxmlformats.org/officeDocument/2006/relationships/image"/><Relationship Id="rId5" Target="../media/image7.png" Type="http://schemas.openxmlformats.org/officeDocument/2006/relationships/image"/><Relationship Id="rId4" Target="../media/image6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3" Target="../media/image22.jpeg" Type="http://schemas.openxmlformats.org/officeDocument/2006/relationships/image"/><Relationship Id="rId7" Target="../media/image26.jpeg" Type="http://schemas.openxmlformats.org/officeDocument/2006/relationships/image"/><Relationship Id="rId2" Target="../media/image21.jp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0424"/>
            <a:ext cx="6552728" cy="51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9678" y="3496909"/>
            <a:ext cx="37046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Мамины </a:t>
            </a:r>
          </a:p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езультат изображение для клипарт цветочный горш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13" y="5373216"/>
            <a:ext cx="1371600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tcvet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9057">
            <a:off x="2786063" y="1357313"/>
            <a:ext cx="215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tcvet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2572">
            <a:off x="4583113" y="1176338"/>
            <a:ext cx="2273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roza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869">
            <a:off x="6429375" y="1428750"/>
            <a:ext cx="215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Результат изображение для клипарт ваз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550781"/>
            <a:ext cx="2214577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Related 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05" y="1441061"/>
            <a:ext cx="1458970" cy="211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59632" y="10180"/>
            <a:ext cx="63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из цветов букет в вазе.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Чего не может быть в букете?</a:t>
            </a:r>
          </a:p>
        </p:txBody>
      </p:sp>
    </p:spTree>
    <p:extLst>
      <p:ext uri="{BB962C8B-B14F-4D97-AF65-F5344CB8AC3E}">
        <p14:creationId xmlns:p14="http://schemas.microsoft.com/office/powerpoint/2010/main" val="215112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7.40741E-7 L 0.10278 0.247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74 -0.00093 L -0.04549 0.2405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4.07407E-6 L 0.28195 0.2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3.7037E-6 L 0.05486 0.323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2017" y="3173969"/>
            <a:ext cx="754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Для проверки правильности ответа нажми на Машу</a:t>
            </a:r>
          </a:p>
        </p:txBody>
      </p:sp>
      <p:cxnSp>
        <p:nvCxnSpPr>
          <p:cNvPr id="12" name="Прямая со стрелкой 11"/>
          <p:cNvCxnSpPr>
            <a:stCxn id="18" idx="3"/>
          </p:cNvCxnSpPr>
          <p:nvPr/>
        </p:nvCxnSpPr>
        <p:spPr>
          <a:xfrm flipV="1">
            <a:off x="1928476" y="2627312"/>
            <a:ext cx="4443724" cy="1857179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61334" y="2416969"/>
            <a:ext cx="1089004" cy="206752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5" idx="0"/>
          </p:cNvCxnSpPr>
          <p:nvPr/>
        </p:nvCxnSpPr>
        <p:spPr>
          <a:xfrm flipH="1" flipV="1">
            <a:off x="1916748" y="2627313"/>
            <a:ext cx="5679589" cy="1835150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Результате изображения на картинка анимация дети делают убор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29" y="5084762"/>
            <a:ext cx="1375592" cy="18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Результат изображение для картинка клипарт кош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" y="836712"/>
            <a:ext cx="1797775" cy="16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Documents and Settings\user\Рабочий стол\0_12193d_4fbc9b1b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462463"/>
            <a:ext cx="1296144" cy="152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Результат изображение для картинка собака клипар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88" y="692696"/>
            <a:ext cx="1570355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Documents and Settings\user\Рабочий стол\0_1500d9_82f00da2_ori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2335">
            <a:off x="659389" y="4895691"/>
            <a:ext cx="1553012" cy="37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Результат изображение для картинка клипарт миск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52" y="2289175"/>
            <a:ext cx="76009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Результат изображение для картинка клипарт миск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73" y="2255837"/>
            <a:ext cx="76009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s47.radikal.ru/i118/1007/95/d5a154008d44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0" y="836713"/>
            <a:ext cx="1758591" cy="158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Documents and Settings\user\Рабочий стол\e507e98d422de79a74855aac0329c317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41" y="4320467"/>
            <a:ext cx="1613694" cy="166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Результат изображение для клипарт морковь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0376">
            <a:off x="5193121" y="5022821"/>
            <a:ext cx="1463675" cy="58864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362199" y="197197"/>
            <a:ext cx="440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Накорми домашних питомцев</a:t>
            </a:r>
          </a:p>
        </p:txBody>
      </p:sp>
    </p:spTree>
    <p:extLst>
      <p:ext uri="{BB962C8B-B14F-4D97-AF65-F5344CB8AC3E}">
        <p14:creationId xmlns:p14="http://schemas.microsoft.com/office/powerpoint/2010/main" val="25386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199" y="197197"/>
            <a:ext cx="440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 узор на пироге</a:t>
            </a:r>
          </a:p>
        </p:txBody>
      </p:sp>
      <p:pic>
        <p:nvPicPr>
          <p:cNvPr id="5122" name="Picture 2" descr="Результат изображение для клипарт пир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27" y="3241736"/>
            <a:ext cx="6233254" cy="29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Результат изображение для клипарт клубни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06" y="4204133"/>
            <a:ext cx="758185" cy="100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user\Рабочий стол\0_186362_f0b8b536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90" y="4437112"/>
            <a:ext cx="1133145" cy="84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user\Рабочий стол\vish11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204133"/>
            <a:ext cx="1183183" cy="11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user\Рабочий стол\0_186362_f0b8b536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46" y="4207928"/>
            <a:ext cx="1133145" cy="84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user\Рабочий стол\0_186362_f0b8b536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340768"/>
            <a:ext cx="1133145" cy="84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user\Рабочий стол\vish11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40" y="1010382"/>
            <a:ext cx="1183183" cy="11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Результат изображение для клипарт клубни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06" y="1120923"/>
            <a:ext cx="758185" cy="100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3525 0.45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1810" y="1772816"/>
            <a:ext cx="6131024" cy="1930226"/>
          </a:xfrm>
        </p:spPr>
        <p:txBody>
          <a:bodyPr/>
          <a:lstStyle/>
          <a:p>
            <a:r>
              <a:rPr lang="ru-RU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  <p:pic>
        <p:nvPicPr>
          <p:cNvPr id="1026" name="Picture 2" descr="C:\Documents and Settings\user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3"/>
            <a:ext cx="6264696" cy="27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6323"/>
            <a:ext cx="3066083" cy="34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2016224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9" y="1654470"/>
            <a:ext cx="1834560" cy="1834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2559521" cy="2559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67" y="886360"/>
            <a:ext cx="1731858" cy="1350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8" y="4001347"/>
            <a:ext cx="2339752" cy="1558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49" y="886360"/>
            <a:ext cx="2000692" cy="2559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78" y="701834"/>
            <a:ext cx="1620471" cy="1295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74" y="4319377"/>
            <a:ext cx="1809679" cy="18096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3648" y="6129056"/>
            <a:ext cx="70546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Необходимо оставить красные вещи для стирки,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остальные убрать.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635278"/>
            <a:ext cx="2232248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89920"/>
            <a:ext cx="2248272" cy="224827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274975" y="1124744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3" y="1978596"/>
            <a:ext cx="1255925" cy="1162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73774" y="495394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37375" y="90872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46469" y="2891644"/>
            <a:ext cx="711281" cy="681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39752" y="4480992"/>
            <a:ext cx="1446797" cy="12836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65912" y="1365920"/>
            <a:ext cx="457200" cy="457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86549" y="330678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24328" y="1734344"/>
            <a:ext cx="673467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42111" y="6334780"/>
            <a:ext cx="639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Собери мячики в корзинки такого же цвета</a:t>
            </a:r>
          </a:p>
        </p:txBody>
      </p:sp>
    </p:spTree>
    <p:extLst>
      <p:ext uri="{BB962C8B-B14F-4D97-AF65-F5344CB8AC3E}">
        <p14:creationId xmlns:p14="http://schemas.microsoft.com/office/powerpoint/2010/main" val="28601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18663 0.1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43993 -0.218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-109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65104 0.276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138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7326 0.3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17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45642 -0.1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78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162 L 0.60191 0.363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81" y="2236612"/>
            <a:ext cx="2009775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7" y="908287"/>
            <a:ext cx="1153543" cy="1042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02983"/>
            <a:ext cx="2456905" cy="2013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8206"/>
            <a:ext cx="2034236" cy="1360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3085" y="720644"/>
            <a:ext cx="669904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39" y="3789040"/>
            <a:ext cx="2269159" cy="1673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7" y="3789040"/>
            <a:ext cx="2436981" cy="24369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5672" y="6027003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холодильнике необходимо оставить молочные продукты,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остальные убрать.</a:t>
            </a:r>
          </a:p>
        </p:txBody>
      </p:sp>
    </p:spTree>
    <p:extLst>
      <p:ext uri="{BB962C8B-B14F-4D97-AF65-F5344CB8AC3E}">
        <p14:creationId xmlns:p14="http://schemas.microsoft.com/office/powerpoint/2010/main" val="38576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2856"/>
            <a:ext cx="2664296" cy="2684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0" y="688799"/>
            <a:ext cx="1556792" cy="1556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497" y="4414808"/>
            <a:ext cx="1560711" cy="15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1" y="4631161"/>
            <a:ext cx="1560711" cy="1560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2712"/>
            <a:ext cx="1996952" cy="110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568" y="1035481"/>
            <a:ext cx="1993565" cy="109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452" y="4726044"/>
            <a:ext cx="1993565" cy="1097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212" y="4840044"/>
            <a:ext cx="1993565" cy="1097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98" y="3335268"/>
            <a:ext cx="1260212" cy="12602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201" y="688799"/>
            <a:ext cx="1255885" cy="12619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248" y="920731"/>
            <a:ext cx="1255885" cy="12619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65" y="3578063"/>
            <a:ext cx="1255885" cy="12619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456" y="2132856"/>
            <a:ext cx="1255885" cy="126198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14142" y="5975519"/>
            <a:ext cx="7162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Стол необходимо сервировать на 4 человека.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Всех ли приборов хватает? А может есть лишние?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15" y="3335268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2554138" cy="2554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22" y="3352966"/>
            <a:ext cx="2745855" cy="2709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3020"/>
            <a:ext cx="2448272" cy="1632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11" y="1276045"/>
            <a:ext cx="2389882" cy="1819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38" y="3243075"/>
            <a:ext cx="2929508" cy="2929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0857"/>
            <a:ext cx="211455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4" y="4315411"/>
            <a:ext cx="1878856" cy="18788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28317" y="5975519"/>
            <a:ext cx="7334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работе по дому тебе пригодятся электроприборы.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Какие предметы не относятся к электроприборам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12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592288" cy="1909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275856" cy="1957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2555776" cy="1244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01" y="715689"/>
            <a:ext cx="2286000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30" y="4422110"/>
            <a:ext cx="2017261" cy="1612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955764"/>
            <a:ext cx="2599333" cy="2599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33" y="871073"/>
            <a:ext cx="1521168" cy="1246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54" y="2236783"/>
            <a:ext cx="1816293" cy="1816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0" y="4261284"/>
            <a:ext cx="1934296" cy="19342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4608" y="5975519"/>
            <a:ext cx="77618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Нужно помочь маме сварить борщ.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Какой продукт лишний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? Какого продукта не хватает?</a:t>
            </a:r>
          </a:p>
        </p:txBody>
      </p:sp>
    </p:spTree>
    <p:extLst>
      <p:ext uri="{BB962C8B-B14F-4D97-AF65-F5344CB8AC3E}">
        <p14:creationId xmlns:p14="http://schemas.microsoft.com/office/powerpoint/2010/main" val="13665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user\Рабочий стол\d4ihgoxzo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58" y="3088858"/>
            <a:ext cx="6825279" cy="376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tcvet1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3" y="1165330"/>
            <a:ext cx="1907704" cy="202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roza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29244"/>
            <a:ext cx="1598903" cy="169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tcvet1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06" y="1586251"/>
            <a:ext cx="1419129" cy="15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9732" y="188640"/>
            <a:ext cx="48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Расставь на подоконнике цветы.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может есть лишние?</a:t>
            </a:r>
          </a:p>
        </p:txBody>
      </p:sp>
      <p:pic>
        <p:nvPicPr>
          <p:cNvPr id="11" name="Рисунок 10" descr="C:\Documents and Settings\user\Рабочий стол\1487285994_clipart-womens-cap-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35024"/>
            <a:ext cx="1509361" cy="885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7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3.7037E-7 L 0.26181 0.455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3.7037E-7 L -0.14253 0.487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7.40741E-7 L -0.24236 0.474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user\Рабочий стол\0_5cb6e_bd4e7819_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39" y="2930107"/>
            <a:ext cx="4088855" cy="386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jablok1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7723">
            <a:off x="1047691" y="1853862"/>
            <a:ext cx="1357137" cy="14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vish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419">
            <a:off x="7149680" y="3547911"/>
            <a:ext cx="917398" cy="9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banan17 копия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5765">
            <a:off x="4102538" y="1263391"/>
            <a:ext cx="1684790" cy="151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188640"/>
            <a:ext cx="63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 очень любит фруктовый салат.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порадуем маму?</a:t>
            </a:r>
          </a:p>
        </p:txBody>
      </p:sp>
      <p:pic>
        <p:nvPicPr>
          <p:cNvPr id="10" name="Рисунок 9" descr="Связанные изображения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4" y="5011638"/>
            <a:ext cx="1288713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езультат изображение для картинка клипарт лук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21" y="3409950"/>
            <a:ext cx="1057275" cy="124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езультат изображение для картинка клипарт капуста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72" y="1799650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user\Рабочий стол\0_6f23c_94884ca7_orig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1" y="5011638"/>
            <a:ext cx="123126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Результат изображение для картинка клипарт маслины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94" y="1623083"/>
            <a:ext cx="1047750" cy="79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8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2533 -0.02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533 0.079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3299 0.283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0.25607 0.293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7361 -0.022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кина Л. П. Котят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Котята 1</Template>
  <TotalTime>487</TotalTime>
  <Words>128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Фокина Л. П. Котята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meowmeowmeow07@outlook.com</cp:lastModifiedBy>
  <cp:revision>46</cp:revision>
  <dcterms:created xsi:type="dcterms:W3CDTF">2013-03-27T09:49:41Z</dcterms:created>
  <dcterms:modified xsi:type="dcterms:W3CDTF">2021-11-28T07:20:50Z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1825372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