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9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AEC72-1FFF-4CA0-BCE2-21864CAC974F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CD54-AC11-4B45-8D02-C7E3AF7767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FCD54-AC11-4B45-8D02-C7E3AF77672C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6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Паспорт проекта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«Сказка в гости к нам спешит»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для группы раннего возраста №3 «Карапузы»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929198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Разработали воспитатели: </a:t>
            </a:r>
            <a:r>
              <a:rPr lang="ru-RU" dirty="0" smtClean="0">
                <a:solidFill>
                  <a:schemeClr val="tx1"/>
                </a:solidFill>
              </a:rPr>
              <a:t>Короткова Т.В.                                                                Бабкина Н.А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Пользователь\Desktop\конусный и яички\20211129_1545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Выставка «Золотые яйца»</a:t>
            </a:r>
            <a:endParaRPr lang="ru-RU" dirty="0"/>
          </a:p>
        </p:txBody>
      </p:sp>
      <p:pic>
        <p:nvPicPr>
          <p:cNvPr id="26626" name="Picture 2" descr="C:\Users\Пользователь\Desktop\конусный и яички\20211130_1134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Театрализованное представление «Курочка ряба»</a:t>
            </a:r>
            <a:endParaRPr lang="ru-RU" dirty="0"/>
          </a:p>
        </p:txBody>
      </p:sp>
      <p:pic>
        <p:nvPicPr>
          <p:cNvPr id="19459" name="Picture 3" descr="C:\Users\Пользователь\Desktop\конусный и яички\20211130_09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71678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Пользователь\Desktop\конусный и яички\20211130_090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Пользователь\Desktop\конусный и яички\20211130_0902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Пользователь\Desktop\конусный и яички\20211130_0904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Дидактическая игра «Домашние животные»</a:t>
            </a:r>
            <a:endParaRPr lang="ru-RU" dirty="0"/>
          </a:p>
        </p:txBody>
      </p:sp>
      <p:pic>
        <p:nvPicPr>
          <p:cNvPr id="23554" name="Picture 2" descr="C:\Users\Пользователь\Desktop\конусный и яички\20211130_1110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Пользователь\Desktop\конусный и яички\20211130_111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Пользователь\Desktop\конусный и яички\20211130_1112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Постройка домика для животных</a:t>
            </a:r>
            <a:endParaRPr lang="ru-RU" dirty="0"/>
          </a:p>
        </p:txBody>
      </p:sp>
      <p:pic>
        <p:nvPicPr>
          <p:cNvPr id="27650" name="Picture 2" descr="C:\Users\Пользователь\Desktop\конусный и яички\20211201_1131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50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</a:t>
            </a:r>
            <a:r>
              <a:rPr lang="ru-RU" dirty="0" smtClean="0"/>
              <a:t>с</a:t>
            </a:r>
            <a:r>
              <a:rPr lang="ru-RU" dirty="0" smtClean="0"/>
              <a:t>оздать </a:t>
            </a:r>
            <a:r>
              <a:rPr lang="ru-RU" dirty="0" smtClean="0"/>
              <a:t>оптимальные условия для формирования речевого развития детей раннего возраста посредством русских народных сказок через совместную деятельность педагогов и семьи.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643314"/>
            <a:ext cx="8229600" cy="714372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Задачи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проекта: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4429132"/>
            <a:ext cx="8229600" cy="1850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600" dirty="0" smtClean="0"/>
              <a:t>расширять </a:t>
            </a:r>
            <a:r>
              <a:rPr lang="ru-RU" sz="2600" dirty="0" smtClean="0"/>
              <a:t>и активизировать словарь;</a:t>
            </a:r>
          </a:p>
          <a:p>
            <a:r>
              <a:rPr lang="ru-RU" sz="2600" dirty="0" smtClean="0"/>
              <a:t>- </a:t>
            </a:r>
            <a:r>
              <a:rPr lang="ru-RU" sz="2600" dirty="0" smtClean="0"/>
              <a:t>способствовать развитию эмоциональной сферы;</a:t>
            </a:r>
          </a:p>
          <a:p>
            <a:r>
              <a:rPr lang="ru-RU" sz="2600" dirty="0" smtClean="0"/>
              <a:t>- воспитывать у детей интерес к сказке.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Конусный театр «Рукавичка»</a:t>
            </a:r>
            <a:endParaRPr lang="ru-RU" dirty="0"/>
          </a:p>
        </p:txBody>
      </p:sp>
      <p:pic>
        <p:nvPicPr>
          <p:cNvPr id="28674" name="Picture 2" descr="C:\Users\Пользователь\Desktop\конусный и яички\20211206_0710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Театральное представление конусного театра «Рукавичка»</a:t>
            </a:r>
            <a:endParaRPr lang="ru-RU" dirty="0"/>
          </a:p>
        </p:txBody>
      </p:sp>
      <p:pic>
        <p:nvPicPr>
          <p:cNvPr id="29698" name="Picture 2" descr="C:\Users\Пользователь\Desktop\конусный и яички\20211206_104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Users\Пользователь\Desktop\конусный и яички\20211206_1043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Пользователь\Desktop\конусный и яички\20211206_1043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1" name="Picture 3" descr="C:\Users\Пользователь\Desktop\конусный и яички\20211206_1044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Пользователь\Desktop\конусный и яички\20211206_1044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C:\Users\Пользователь\Desktop\конусный и яички\20211206_1045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Кукольный театр</a:t>
            </a:r>
            <a:endParaRPr lang="ru-RU" dirty="0"/>
          </a:p>
        </p:txBody>
      </p:sp>
      <p:pic>
        <p:nvPicPr>
          <p:cNvPr id="35842" name="Picture 2" descr="C:\Users\Пользователь\Desktop\конусный и яички\IMG-20211122-WA00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53" y="1935163"/>
            <a:ext cx="3809894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68880"/>
            <a:ext cx="8472518" cy="1245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Благодарим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Подготовительный </a:t>
            </a:r>
            <a:r>
              <a:rPr lang="ru-RU" b="1" dirty="0" smtClean="0"/>
              <a:t>этап</a:t>
            </a:r>
            <a:endParaRPr lang="ru-RU" dirty="0" smtClean="0"/>
          </a:p>
          <a:p>
            <a:pPr lvl="0"/>
            <a:r>
              <a:rPr lang="ru-RU" dirty="0" smtClean="0"/>
              <a:t>Сбор, изучение, анализ информации по теме проекта.</a:t>
            </a:r>
          </a:p>
          <a:p>
            <a:pPr lvl="0"/>
            <a:r>
              <a:rPr lang="ru-RU" dirty="0" smtClean="0"/>
              <a:t>Составление перспективного плана проекта, разработка конспектов, консультации для родителей, подбор практического материала.</a:t>
            </a:r>
          </a:p>
          <a:p>
            <a:pPr lvl="0"/>
            <a:r>
              <a:rPr lang="ru-RU" dirty="0" smtClean="0"/>
              <a:t>Информирование родителей о предстоящем проекте.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2. Основной этап</a:t>
            </a:r>
            <a:br>
              <a:rPr lang="ru-RU" sz="5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u="sng" dirty="0" smtClean="0">
                <a:solidFill>
                  <a:srgbClr val="00B0F0"/>
                </a:solidFill>
              </a:rPr>
              <a:t>Деятельность </a:t>
            </a:r>
            <a:r>
              <a:rPr lang="ru-RU" sz="3800" u="sng" dirty="0" smtClean="0">
                <a:solidFill>
                  <a:srgbClr val="00B0F0"/>
                </a:solidFill>
              </a:rPr>
              <a:t>детей</a:t>
            </a:r>
          </a:p>
          <a:p>
            <a:r>
              <a:rPr lang="ru-RU" sz="3600" b="1" dirty="0" smtClean="0"/>
              <a:t>Подвижные  игры:</a:t>
            </a:r>
            <a:r>
              <a:rPr lang="ru-RU" sz="3600" dirty="0" smtClean="0"/>
              <a:t> «Зайчик серый умывается»,</a:t>
            </a:r>
          </a:p>
          <a:p>
            <a:pPr>
              <a:buNone/>
            </a:pPr>
            <a:r>
              <a:rPr lang="ru-RU" sz="3600" dirty="0" smtClean="0"/>
              <a:t>«Репка – репонька», «У медведя во бору».</a:t>
            </a:r>
          </a:p>
          <a:p>
            <a:r>
              <a:rPr lang="ru-RU" sz="3600" b="1" dirty="0" smtClean="0"/>
              <a:t>Настольно-печатные игры: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«Сложи картинку», «Парные картинки».</a:t>
            </a:r>
          </a:p>
          <a:p>
            <a:r>
              <a:rPr lang="ru-RU" sz="3600" b="1" dirty="0" smtClean="0"/>
              <a:t>Конструктивно-модельная деятельность</a:t>
            </a:r>
            <a:r>
              <a:rPr lang="ru-RU" sz="3600" dirty="0" smtClean="0"/>
              <a:t> </a:t>
            </a:r>
            <a:r>
              <a:rPr lang="ru-RU" sz="3600" dirty="0" smtClean="0"/>
              <a:t>«Домики для зверей» </a:t>
            </a:r>
            <a:endParaRPr lang="ru-RU" sz="3600" dirty="0" smtClean="0"/>
          </a:p>
          <a:p>
            <a:r>
              <a:rPr lang="ru-RU" sz="3600" b="1" dirty="0" smtClean="0"/>
              <a:t>Рисование </a:t>
            </a:r>
            <a:r>
              <a:rPr lang="ru-RU" sz="3600" dirty="0" smtClean="0"/>
              <a:t> </a:t>
            </a:r>
            <a:r>
              <a:rPr lang="ru-RU" sz="3600" dirty="0" smtClean="0"/>
              <a:t>«Золотые яички».</a:t>
            </a:r>
            <a:endParaRPr lang="ru-RU" sz="3600" dirty="0" smtClean="0"/>
          </a:p>
          <a:p>
            <a:r>
              <a:rPr lang="ru-RU" sz="3600" b="1" dirty="0" smtClean="0"/>
              <a:t>Лепка</a:t>
            </a:r>
            <a:r>
              <a:rPr lang="ru-RU" sz="3600" dirty="0" smtClean="0"/>
              <a:t> «Колобок».</a:t>
            </a:r>
          </a:p>
          <a:p>
            <a:r>
              <a:rPr lang="ru-RU" sz="3600" b="1" dirty="0" smtClean="0"/>
              <a:t>Дидактические игры:</a:t>
            </a:r>
            <a:r>
              <a:rPr lang="ru-RU" sz="3600" dirty="0" smtClean="0"/>
              <a:t> «Что  с начало, что потом»,  «Назови сказку»,«Домик для мышки», «Что растет на грядке» (с использованием дидактического пособия «Огород»), «Чудесный мешочек», «Разложи яички по тарелочкам».</a:t>
            </a:r>
          </a:p>
          <a:p>
            <a:r>
              <a:rPr lang="ru-RU" sz="3600" b="1" dirty="0" smtClean="0"/>
              <a:t>Пальчиковая гимнастика по сказкам</a:t>
            </a:r>
            <a:r>
              <a:rPr lang="ru-RU" sz="3600" dirty="0" smtClean="0"/>
              <a:t> «Курочка Ряба», «Теремок», «Репка».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35729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B0F0"/>
                </a:solidFill>
              </a:rPr>
              <a:t/>
            </a:r>
            <a:br>
              <a:rPr lang="ru-RU" u="sng" dirty="0" smtClean="0">
                <a:solidFill>
                  <a:srgbClr val="00B0F0"/>
                </a:solidFill>
              </a:rPr>
            </a:br>
            <a:r>
              <a:rPr lang="ru-RU" u="sng" dirty="0" smtClean="0">
                <a:solidFill>
                  <a:srgbClr val="00B0F0"/>
                </a:solidFill>
              </a:rPr>
              <a:t/>
            </a:r>
            <a:br>
              <a:rPr lang="ru-RU" u="sng" dirty="0" smtClean="0">
                <a:solidFill>
                  <a:srgbClr val="00B0F0"/>
                </a:solidFill>
              </a:rPr>
            </a:br>
            <a:r>
              <a:rPr lang="ru-RU" u="sng" dirty="0" smtClean="0">
                <a:solidFill>
                  <a:srgbClr val="00B0F0"/>
                </a:solidFill>
              </a:rPr>
              <a:t>Деятельность  совместно с родителями</a:t>
            </a:r>
            <a:r>
              <a:rPr lang="ru-RU" u="sng" dirty="0" smtClean="0">
                <a:solidFill>
                  <a:srgbClr val="00B0F0"/>
                </a:solidFill>
              </a:rPr>
              <a:t/>
            </a:r>
            <a:br>
              <a:rPr lang="ru-RU" u="sng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Изготовление </a:t>
            </a:r>
            <a:r>
              <a:rPr lang="ru-RU" sz="2400" b="1" dirty="0" smtClean="0"/>
              <a:t>масок, атрибутов, декораций для театрализованного представления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Пополнение книжного уголка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Изготовление кукольного театра </a:t>
            </a:r>
            <a:r>
              <a:rPr lang="ru-RU" sz="2400" dirty="0" smtClean="0"/>
              <a:t>по сказкам «Репка», «Курочка ряба», «Колобок</a:t>
            </a:r>
            <a:r>
              <a:rPr lang="ru-RU" sz="2400" dirty="0" smtClean="0"/>
              <a:t>».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Изготовление конусного театра</a:t>
            </a:r>
            <a:r>
              <a:rPr lang="ru-RU" sz="2400" dirty="0" smtClean="0"/>
              <a:t> по сказке </a:t>
            </a:r>
            <a:r>
              <a:rPr lang="ru-RU" sz="2400" dirty="0" smtClean="0"/>
              <a:t>«Рукавичка».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/>
          <a:lstStyle/>
          <a:p>
            <a:r>
              <a:rPr lang="ru-RU" u="sng" dirty="0" smtClean="0">
                <a:solidFill>
                  <a:srgbClr val="00B0F0"/>
                </a:solidFill>
              </a:rPr>
              <a:t>Деятельность педагогов</a:t>
            </a:r>
            <a:endParaRPr lang="ru-RU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85778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Чтение русских народных сказок:</a:t>
            </a:r>
            <a:r>
              <a:rPr lang="ru-RU" sz="1800" dirty="0" smtClean="0"/>
              <a:t> «Теремок» (театр на палочках), «Репка» (настольный театр игрушек), «Курочка Ряба» (пальчиковый театр), «Колобок» (пальчиковый театр</a:t>
            </a:r>
            <a:r>
              <a:rPr lang="ru-RU" sz="1800" dirty="0" smtClean="0"/>
              <a:t>), </a:t>
            </a:r>
            <a:r>
              <a:rPr lang="ru-RU" sz="1800" dirty="0" smtClean="0"/>
              <a:t>«Рукавичка</a:t>
            </a:r>
            <a:r>
              <a:rPr lang="ru-RU" sz="1800" dirty="0" smtClean="0"/>
              <a:t>» </a:t>
            </a:r>
            <a:r>
              <a:rPr lang="ru-RU" sz="1800" dirty="0" smtClean="0"/>
              <a:t>(конусный театр).</a:t>
            </a:r>
          </a:p>
          <a:p>
            <a:r>
              <a:rPr lang="ru-RU" sz="1800" b="1" dirty="0" smtClean="0"/>
              <a:t>Чтение потешек про домашних и диких животных</a:t>
            </a:r>
            <a:r>
              <a:rPr lang="ru-RU" sz="1800" dirty="0" smtClean="0"/>
              <a:t> (с использованием дидактического пособия «Домашние животные»).</a:t>
            </a:r>
          </a:p>
          <a:p>
            <a:r>
              <a:rPr lang="ru-RU" sz="1800" b="1" dirty="0" smtClean="0"/>
              <a:t>Рассматривание иллюстраций к сказкам</a:t>
            </a:r>
            <a:r>
              <a:rPr lang="ru-RU" sz="1800" dirty="0" smtClean="0"/>
              <a:t> «Курочка Ряба», «Репка», «Колобок», «Теремок</a:t>
            </a:r>
            <a:r>
              <a:rPr lang="ru-RU" sz="1800" dirty="0" smtClean="0"/>
              <a:t>»,</a:t>
            </a:r>
            <a:r>
              <a:rPr lang="ru-RU" sz="1800" dirty="0" smtClean="0"/>
              <a:t> «Рукавичка» 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b="1" dirty="0" smtClean="0"/>
              <a:t>сюжетных картинок </a:t>
            </a:r>
            <a:r>
              <a:rPr lang="ru-RU" sz="1800" dirty="0" smtClean="0"/>
              <a:t>«Дикие животные». </a:t>
            </a:r>
            <a:endParaRPr lang="ru-RU" sz="1800" dirty="0" smtClean="0"/>
          </a:p>
          <a:p>
            <a:r>
              <a:rPr lang="ru-RU" sz="1800" b="1" dirty="0" smtClean="0"/>
              <a:t>Беседы</a:t>
            </a:r>
            <a:r>
              <a:rPr lang="ru-RU" sz="1800" b="1" dirty="0" smtClean="0"/>
              <a:t>:</a:t>
            </a:r>
            <a:r>
              <a:rPr lang="ru-RU" sz="1800" dirty="0" smtClean="0"/>
              <a:t> «Какие сказки мы знаем?», «Что растет на грядке?» (с использованием фланелеграфа), </a:t>
            </a:r>
          </a:p>
          <a:p>
            <a:r>
              <a:rPr lang="ru-RU" sz="1800" dirty="0" smtClean="0"/>
              <a:t>«Кто живет в лесу?»,</a:t>
            </a:r>
          </a:p>
          <a:p>
            <a:r>
              <a:rPr lang="ru-RU" sz="1800" b="1" dirty="0" smtClean="0"/>
              <a:t>по русским народным сказкам </a:t>
            </a:r>
            <a:r>
              <a:rPr lang="ru-RU" sz="1800" dirty="0" smtClean="0"/>
              <a:t>«Курочка Ряба», «Репка», «Колобок», «Теремок».</a:t>
            </a:r>
          </a:p>
          <a:p>
            <a:r>
              <a:rPr lang="ru-RU" sz="1800" b="1" dirty="0" smtClean="0"/>
              <a:t>Создание книжного уголка</a:t>
            </a:r>
            <a:r>
              <a:rPr lang="ru-RU" sz="1800" dirty="0" smtClean="0"/>
              <a:t> «Русские народные сказки».</a:t>
            </a:r>
          </a:p>
          <a:p>
            <a:r>
              <a:rPr lang="ru-RU" sz="1800" b="1" dirty="0" smtClean="0"/>
              <a:t>Беседа с родителями</a:t>
            </a:r>
            <a:r>
              <a:rPr lang="ru-RU" sz="1800" dirty="0" smtClean="0"/>
              <a:t> «Что и как читать дома детям» (памятка для родителей «Что и как читать дома детям раннего возраста»).</a:t>
            </a:r>
          </a:p>
          <a:p>
            <a:r>
              <a:rPr lang="ru-RU" sz="1800" b="1" dirty="0" smtClean="0"/>
              <a:t>Консультация для родителей</a:t>
            </a:r>
            <a:r>
              <a:rPr lang="ru-RU" sz="1800" dirty="0" smtClean="0"/>
              <a:t> «Значение сказок в жизни ребенка».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Заключительный этап</a:t>
            </a:r>
            <a:endParaRPr lang="ru-RU" dirty="0"/>
          </a:p>
        </p:txBody>
      </p:sp>
      <p:pic>
        <p:nvPicPr>
          <p:cNvPr id="15362" name="Picture 2" descr="C:\Users\Пользователь\Desktop\конусный и яички\20211129_1537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714620"/>
            <a:ext cx="1571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Рисование «Золотые яйца»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C:\Users\Пользователь\Desktop\конусный и яички\20211129_1538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Пользователь\Desktop\конусный и яички\20211129_1545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468</Words>
  <PresentationFormat>Экран (4:3)</PresentationFormat>
  <Paragraphs>55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Паспорт проекта «Сказка в гости к нам спешит» для группы раннего возраста №3 «Карапузы» </vt:lpstr>
      <vt:lpstr>Цель проекта:</vt:lpstr>
      <vt:lpstr>Этапы проекта:</vt:lpstr>
      <vt:lpstr>2. Основной этап </vt:lpstr>
      <vt:lpstr>  Деятельность  совместно с родителями </vt:lpstr>
      <vt:lpstr>Деятельность педагогов</vt:lpstr>
      <vt:lpstr>3. Заключительный этап</vt:lpstr>
      <vt:lpstr>Слайд 8</vt:lpstr>
      <vt:lpstr>Слайд 9</vt:lpstr>
      <vt:lpstr>Слайд 10</vt:lpstr>
      <vt:lpstr>Выставка «Золотые яйца»</vt:lpstr>
      <vt:lpstr>Театрализованное представление «Курочка ряба»</vt:lpstr>
      <vt:lpstr>Слайд 13</vt:lpstr>
      <vt:lpstr>Слайд 14</vt:lpstr>
      <vt:lpstr>Слайд 15</vt:lpstr>
      <vt:lpstr>Дидактическая игра «Домашние животные»</vt:lpstr>
      <vt:lpstr>Слайд 17</vt:lpstr>
      <vt:lpstr>Слайд 18</vt:lpstr>
      <vt:lpstr>Постройка домика для животных</vt:lpstr>
      <vt:lpstr>Конусный театр «Рукавичка»</vt:lpstr>
      <vt:lpstr>Театральное представление конусного театра «Рукавичка»</vt:lpstr>
      <vt:lpstr>Слайд 22</vt:lpstr>
      <vt:lpstr>Слайд 23</vt:lpstr>
      <vt:lpstr>Слайд 24</vt:lpstr>
      <vt:lpstr>Слайд 25</vt:lpstr>
      <vt:lpstr>Слайд 26</vt:lpstr>
      <vt:lpstr>Кукольный театр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«Сказка в гости к нам спешит» для группы раннего возраста №3 «Карапузы» </dc:title>
  <dc:creator>Пользователь</dc:creator>
  <cp:lastModifiedBy>Пользователь</cp:lastModifiedBy>
  <cp:revision>15</cp:revision>
  <dcterms:created xsi:type="dcterms:W3CDTF">2021-12-06T14:02:35Z</dcterms:created>
  <dcterms:modified xsi:type="dcterms:W3CDTF">2021-12-06T15:37:37Z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794022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