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drawingml.diagramColors+xml" PartName="/ppt/diagrams/colors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Override ContentType="application/vnd.openxmlformats-officedocument.drawingml.diagramStyle+xml" PartName="/ppt/diagrams/quickStyle1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drawingml.diagramLayout+xml" PartName="/ppt/diagrams/layout1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drawingml.diagramData+xml" PartName="/ppt/diagrams/data1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1" r:id="rId16"/>
    <p:sldId id="270" r:id="rId17"/>
    <p:sldId id="269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4E66FC-6C00-417B-8B75-6F4C806CC64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A16E75-AA8C-4670-985F-E8F55BDFE954}">
      <dgm:prSet phldrT="[Текст]"/>
      <dgm:spPr>
        <a:solidFill>
          <a:schemeClr val="bg1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F06A0D-1651-461B-9AAE-76328BA82E56}" type="parTrans" cxnId="{C5854DC9-11B9-4E00-A78A-ADB7B0AF83D2}">
      <dgm:prSet/>
      <dgm:spPr/>
      <dgm:t>
        <a:bodyPr/>
        <a:lstStyle/>
        <a:p>
          <a:endParaRPr lang="ru-RU"/>
        </a:p>
      </dgm:t>
    </dgm:pt>
    <dgm:pt modelId="{4C5F9CAE-18B8-44CD-90CC-1A0ED3603113}" type="sibTrans" cxnId="{C5854DC9-11B9-4E00-A78A-ADB7B0AF83D2}">
      <dgm:prSet/>
      <dgm:spPr/>
      <dgm:t>
        <a:bodyPr/>
        <a:lstStyle/>
        <a:p>
          <a:endParaRPr lang="ru-RU"/>
        </a:p>
      </dgm:t>
    </dgm:pt>
    <dgm:pt modelId="{2210155D-A948-465A-97F7-D8B518C85131}">
      <dgm:prSet phldrT="[Текст]"/>
      <dgm:spPr/>
      <dgm:t>
        <a:bodyPr/>
        <a:lstStyle/>
        <a:p>
          <a:r>
            <a:rPr lang="ru-RU" dirty="0" smtClean="0"/>
            <a:t>Подготовительный                   (24.11. -26.11.2021г.)</a:t>
          </a:r>
          <a:endParaRPr lang="ru-RU" dirty="0"/>
        </a:p>
      </dgm:t>
    </dgm:pt>
    <dgm:pt modelId="{FBBB8B57-3713-4084-9D5E-F0A1AA332ADE}" type="parTrans" cxnId="{B6721853-887E-41EA-98E8-5A0CD4F81CEB}">
      <dgm:prSet/>
      <dgm:spPr/>
      <dgm:t>
        <a:bodyPr/>
        <a:lstStyle/>
        <a:p>
          <a:endParaRPr lang="ru-RU"/>
        </a:p>
      </dgm:t>
    </dgm:pt>
    <dgm:pt modelId="{966FDAA3-6AB3-4700-A5E4-D74DB8967F6C}" type="sibTrans" cxnId="{B6721853-887E-41EA-98E8-5A0CD4F81CEB}">
      <dgm:prSet/>
      <dgm:spPr/>
      <dgm:t>
        <a:bodyPr/>
        <a:lstStyle/>
        <a:p>
          <a:endParaRPr lang="ru-RU"/>
        </a:p>
      </dgm:t>
    </dgm:pt>
    <dgm:pt modelId="{8284C385-E97B-4C25-ACD4-E0D837690C70}">
      <dgm:prSet phldrT="[Текст]"/>
      <dgm:spPr>
        <a:solidFill>
          <a:srgbClr val="002060"/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II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0326345-318C-4405-B6EB-4BE3B472AFF9}" type="parTrans" cxnId="{DA5A6F76-CA2A-4F15-B679-7C4441E1360D}">
      <dgm:prSet/>
      <dgm:spPr/>
      <dgm:t>
        <a:bodyPr/>
        <a:lstStyle/>
        <a:p>
          <a:endParaRPr lang="ru-RU"/>
        </a:p>
      </dgm:t>
    </dgm:pt>
    <dgm:pt modelId="{88F54F56-0021-471E-BF45-ECC59B192C0B}" type="sibTrans" cxnId="{DA5A6F76-CA2A-4F15-B679-7C4441E1360D}">
      <dgm:prSet/>
      <dgm:spPr/>
      <dgm:t>
        <a:bodyPr/>
        <a:lstStyle/>
        <a:p>
          <a:endParaRPr lang="ru-RU"/>
        </a:p>
      </dgm:t>
    </dgm:pt>
    <dgm:pt modelId="{04833111-59EC-4824-8962-5D39ADFAB11F}">
      <dgm:prSet phldrT="[Текст]"/>
      <dgm:spPr/>
      <dgm:t>
        <a:bodyPr/>
        <a:lstStyle/>
        <a:p>
          <a:r>
            <a:rPr lang="ru-RU" dirty="0" smtClean="0"/>
            <a:t>Основной  (29.11. - 06.12.2021г.)</a:t>
          </a:r>
          <a:endParaRPr lang="ru-RU" dirty="0"/>
        </a:p>
      </dgm:t>
    </dgm:pt>
    <dgm:pt modelId="{67237B45-1898-4E7B-A9CB-31109DEB41CD}" type="parTrans" cxnId="{E0F8B5F4-D13F-40D9-A704-AF88BE18FC93}">
      <dgm:prSet/>
      <dgm:spPr/>
      <dgm:t>
        <a:bodyPr/>
        <a:lstStyle/>
        <a:p>
          <a:endParaRPr lang="ru-RU"/>
        </a:p>
      </dgm:t>
    </dgm:pt>
    <dgm:pt modelId="{1E261F5E-2537-4E87-ABCC-53A6F0CB729E}" type="sibTrans" cxnId="{E0F8B5F4-D13F-40D9-A704-AF88BE18FC93}">
      <dgm:prSet/>
      <dgm:spPr/>
      <dgm:t>
        <a:bodyPr/>
        <a:lstStyle/>
        <a:p>
          <a:endParaRPr lang="ru-RU"/>
        </a:p>
      </dgm:t>
    </dgm:pt>
    <dgm:pt modelId="{F0EF1DBD-8C22-4E2B-AC43-73F30EAE1071}">
      <dgm:prSet phldrT="[Текст]"/>
      <dgm:spPr>
        <a:solidFill>
          <a:srgbClr val="FF0000"/>
        </a:solidFill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III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3FBDD08-563F-4965-B273-40F25329685D}" type="parTrans" cxnId="{0187B146-3F63-4323-AAD1-E1C3327DE98C}">
      <dgm:prSet/>
      <dgm:spPr/>
      <dgm:t>
        <a:bodyPr/>
        <a:lstStyle/>
        <a:p>
          <a:endParaRPr lang="ru-RU"/>
        </a:p>
      </dgm:t>
    </dgm:pt>
    <dgm:pt modelId="{713EEC50-4DD9-4410-87E3-662DCEF5F81D}" type="sibTrans" cxnId="{0187B146-3F63-4323-AAD1-E1C3327DE98C}">
      <dgm:prSet/>
      <dgm:spPr/>
      <dgm:t>
        <a:bodyPr/>
        <a:lstStyle/>
        <a:p>
          <a:endParaRPr lang="ru-RU"/>
        </a:p>
      </dgm:t>
    </dgm:pt>
    <dgm:pt modelId="{B26137A4-2059-485A-B9A3-EED2D3F00086}">
      <dgm:prSet phldrT="[Текст]"/>
      <dgm:spPr/>
      <dgm:t>
        <a:bodyPr/>
        <a:lstStyle/>
        <a:p>
          <a:r>
            <a:rPr lang="ru-RU" dirty="0" smtClean="0"/>
            <a:t>Заключительный (07. 12. 2021г.)</a:t>
          </a:r>
          <a:endParaRPr lang="ru-RU" dirty="0"/>
        </a:p>
      </dgm:t>
    </dgm:pt>
    <dgm:pt modelId="{97280F4C-7D8C-4C0D-A063-44782A8EBC95}" type="parTrans" cxnId="{81A83F89-FB2A-49B7-A72C-E2BCD61EC880}">
      <dgm:prSet/>
      <dgm:spPr/>
      <dgm:t>
        <a:bodyPr/>
        <a:lstStyle/>
        <a:p>
          <a:endParaRPr lang="ru-RU"/>
        </a:p>
      </dgm:t>
    </dgm:pt>
    <dgm:pt modelId="{1959CBB7-4DDB-427E-86DA-A80E9B8080C6}" type="sibTrans" cxnId="{81A83F89-FB2A-49B7-A72C-E2BCD61EC880}">
      <dgm:prSet/>
      <dgm:spPr/>
      <dgm:t>
        <a:bodyPr/>
        <a:lstStyle/>
        <a:p>
          <a:endParaRPr lang="ru-RU"/>
        </a:p>
      </dgm:t>
    </dgm:pt>
    <dgm:pt modelId="{2BE33A34-5937-4B88-9F75-CA2DED915CE7}" type="pres">
      <dgm:prSet presAssocID="{A44E66FC-6C00-417B-8B75-6F4C806CC645}" presName="linearFlow" presStyleCnt="0">
        <dgm:presLayoutVars>
          <dgm:dir/>
          <dgm:animLvl val="lvl"/>
          <dgm:resizeHandles val="exact"/>
        </dgm:presLayoutVars>
      </dgm:prSet>
      <dgm:spPr/>
    </dgm:pt>
    <dgm:pt modelId="{146D3295-D762-4AF7-9AB3-4A5FCC894AA9}" type="pres">
      <dgm:prSet presAssocID="{D9A16E75-AA8C-4670-985F-E8F55BDFE954}" presName="composite" presStyleCnt="0"/>
      <dgm:spPr/>
    </dgm:pt>
    <dgm:pt modelId="{705B8C8C-4CAE-4E9C-90D8-A3B23B5C1AF8}" type="pres">
      <dgm:prSet presAssocID="{D9A16E75-AA8C-4670-985F-E8F55BDFE954}" presName="parentText" presStyleLbl="alignNode1" presStyleIdx="0" presStyleCnt="3" custLinFactNeighborX="0" custLinFactNeighborY="-79">
        <dgm:presLayoutVars>
          <dgm:chMax val="1"/>
          <dgm:bulletEnabled val="1"/>
        </dgm:presLayoutVars>
      </dgm:prSet>
      <dgm:spPr/>
    </dgm:pt>
    <dgm:pt modelId="{D1BCF28D-8334-49B3-B877-77A7B6F3A0F4}" type="pres">
      <dgm:prSet presAssocID="{D9A16E75-AA8C-4670-985F-E8F55BDFE954}" presName="descendantText" presStyleLbl="alignAcc1" presStyleIdx="0" presStyleCnt="3" custLinFactNeighborX="573" custLinFactNeighborY="-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2F560-134D-40BE-8C0A-CA58FA151B0F}" type="pres">
      <dgm:prSet presAssocID="{4C5F9CAE-18B8-44CD-90CC-1A0ED3603113}" presName="sp" presStyleCnt="0"/>
      <dgm:spPr/>
    </dgm:pt>
    <dgm:pt modelId="{8745A242-4D6B-4674-9E35-2EFBAB7B64E4}" type="pres">
      <dgm:prSet presAssocID="{8284C385-E97B-4C25-ACD4-E0D837690C70}" presName="composite" presStyleCnt="0"/>
      <dgm:spPr/>
    </dgm:pt>
    <dgm:pt modelId="{B921CB4C-9DFA-4BC3-A221-02987A53D0A8}" type="pres">
      <dgm:prSet presAssocID="{8284C385-E97B-4C25-ACD4-E0D837690C7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50F9B9FF-F325-41C6-885A-9E33ED36C07B}" type="pres">
      <dgm:prSet presAssocID="{8284C385-E97B-4C25-ACD4-E0D837690C7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D6B14-60ED-4F07-9977-6A18C8FBFA19}" type="pres">
      <dgm:prSet presAssocID="{88F54F56-0021-471E-BF45-ECC59B192C0B}" presName="sp" presStyleCnt="0"/>
      <dgm:spPr/>
    </dgm:pt>
    <dgm:pt modelId="{C6540E82-891C-4194-A127-13A9780F8914}" type="pres">
      <dgm:prSet presAssocID="{F0EF1DBD-8C22-4E2B-AC43-73F30EAE1071}" presName="composite" presStyleCnt="0"/>
      <dgm:spPr/>
    </dgm:pt>
    <dgm:pt modelId="{3CFEF75C-5784-454E-96D6-4B30B7C32221}" type="pres">
      <dgm:prSet presAssocID="{F0EF1DBD-8C22-4E2B-AC43-73F30EAE107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44CF473-6F53-46DB-A792-A60B41E3CA11}" type="pres">
      <dgm:prSet presAssocID="{F0EF1DBD-8C22-4E2B-AC43-73F30EAE107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AE4877-3749-48D1-B66E-A70B7C28C046}" type="presOf" srcId="{D9A16E75-AA8C-4670-985F-E8F55BDFE954}" destId="{705B8C8C-4CAE-4E9C-90D8-A3B23B5C1AF8}" srcOrd="0" destOrd="0" presId="urn:microsoft.com/office/officeart/2005/8/layout/chevron2"/>
    <dgm:cxn modelId="{D0F4FA9F-5284-4C74-9A9E-1DD103507BE1}" type="presOf" srcId="{04833111-59EC-4824-8962-5D39ADFAB11F}" destId="{50F9B9FF-F325-41C6-885A-9E33ED36C07B}" srcOrd="0" destOrd="0" presId="urn:microsoft.com/office/officeart/2005/8/layout/chevron2"/>
    <dgm:cxn modelId="{C5854DC9-11B9-4E00-A78A-ADB7B0AF83D2}" srcId="{A44E66FC-6C00-417B-8B75-6F4C806CC645}" destId="{D9A16E75-AA8C-4670-985F-E8F55BDFE954}" srcOrd="0" destOrd="0" parTransId="{60F06A0D-1651-461B-9AAE-76328BA82E56}" sibTransId="{4C5F9CAE-18B8-44CD-90CC-1A0ED3603113}"/>
    <dgm:cxn modelId="{E0F8B5F4-D13F-40D9-A704-AF88BE18FC93}" srcId="{8284C385-E97B-4C25-ACD4-E0D837690C70}" destId="{04833111-59EC-4824-8962-5D39ADFAB11F}" srcOrd="0" destOrd="0" parTransId="{67237B45-1898-4E7B-A9CB-31109DEB41CD}" sibTransId="{1E261F5E-2537-4E87-ABCC-53A6F0CB729E}"/>
    <dgm:cxn modelId="{6AEC09F7-71A1-404A-B5D0-B024ED674F18}" type="presOf" srcId="{B26137A4-2059-485A-B9A3-EED2D3F00086}" destId="{E44CF473-6F53-46DB-A792-A60B41E3CA11}" srcOrd="0" destOrd="0" presId="urn:microsoft.com/office/officeart/2005/8/layout/chevron2"/>
    <dgm:cxn modelId="{B6721853-887E-41EA-98E8-5A0CD4F81CEB}" srcId="{D9A16E75-AA8C-4670-985F-E8F55BDFE954}" destId="{2210155D-A948-465A-97F7-D8B518C85131}" srcOrd="0" destOrd="0" parTransId="{FBBB8B57-3713-4084-9D5E-F0A1AA332ADE}" sibTransId="{966FDAA3-6AB3-4700-A5E4-D74DB8967F6C}"/>
    <dgm:cxn modelId="{DF7173CF-75E5-4A24-BE78-837740FCEE39}" type="presOf" srcId="{8284C385-E97B-4C25-ACD4-E0D837690C70}" destId="{B921CB4C-9DFA-4BC3-A221-02987A53D0A8}" srcOrd="0" destOrd="0" presId="urn:microsoft.com/office/officeart/2005/8/layout/chevron2"/>
    <dgm:cxn modelId="{81A83F89-FB2A-49B7-A72C-E2BCD61EC880}" srcId="{F0EF1DBD-8C22-4E2B-AC43-73F30EAE1071}" destId="{B26137A4-2059-485A-B9A3-EED2D3F00086}" srcOrd="0" destOrd="0" parTransId="{97280F4C-7D8C-4C0D-A063-44782A8EBC95}" sibTransId="{1959CBB7-4DDB-427E-86DA-A80E9B8080C6}"/>
    <dgm:cxn modelId="{0F6FEFCC-487B-4A71-951A-1B68CBCA3594}" type="presOf" srcId="{A44E66FC-6C00-417B-8B75-6F4C806CC645}" destId="{2BE33A34-5937-4B88-9F75-CA2DED915CE7}" srcOrd="0" destOrd="0" presId="urn:microsoft.com/office/officeart/2005/8/layout/chevron2"/>
    <dgm:cxn modelId="{DA5A6F76-CA2A-4F15-B679-7C4441E1360D}" srcId="{A44E66FC-6C00-417B-8B75-6F4C806CC645}" destId="{8284C385-E97B-4C25-ACD4-E0D837690C70}" srcOrd="1" destOrd="0" parTransId="{80326345-318C-4405-B6EB-4BE3B472AFF9}" sibTransId="{88F54F56-0021-471E-BF45-ECC59B192C0B}"/>
    <dgm:cxn modelId="{9DE1545C-BE51-4B9D-BF6B-7F80F34677DC}" type="presOf" srcId="{F0EF1DBD-8C22-4E2B-AC43-73F30EAE1071}" destId="{3CFEF75C-5784-454E-96D6-4B30B7C32221}" srcOrd="0" destOrd="0" presId="urn:microsoft.com/office/officeart/2005/8/layout/chevron2"/>
    <dgm:cxn modelId="{47FD2F91-A0DD-4EFB-B23F-F36EAF5FDF33}" type="presOf" srcId="{2210155D-A948-465A-97F7-D8B518C85131}" destId="{D1BCF28D-8334-49B3-B877-77A7B6F3A0F4}" srcOrd="0" destOrd="0" presId="urn:microsoft.com/office/officeart/2005/8/layout/chevron2"/>
    <dgm:cxn modelId="{0187B146-3F63-4323-AAD1-E1C3327DE98C}" srcId="{A44E66FC-6C00-417B-8B75-6F4C806CC645}" destId="{F0EF1DBD-8C22-4E2B-AC43-73F30EAE1071}" srcOrd="2" destOrd="0" parTransId="{23FBDD08-563F-4965-B273-40F25329685D}" sibTransId="{713EEC50-4DD9-4410-87E3-662DCEF5F81D}"/>
    <dgm:cxn modelId="{4CAE0BE1-7A37-4E2D-9310-8F1D0CF2E00D}" type="presParOf" srcId="{2BE33A34-5937-4B88-9F75-CA2DED915CE7}" destId="{146D3295-D762-4AF7-9AB3-4A5FCC894AA9}" srcOrd="0" destOrd="0" presId="urn:microsoft.com/office/officeart/2005/8/layout/chevron2"/>
    <dgm:cxn modelId="{A0BA7C47-23A5-44BF-8873-FB755D254E37}" type="presParOf" srcId="{146D3295-D762-4AF7-9AB3-4A5FCC894AA9}" destId="{705B8C8C-4CAE-4E9C-90D8-A3B23B5C1AF8}" srcOrd="0" destOrd="0" presId="urn:microsoft.com/office/officeart/2005/8/layout/chevron2"/>
    <dgm:cxn modelId="{F67E9851-DC76-43E0-9C3E-C48B1A35C015}" type="presParOf" srcId="{146D3295-D762-4AF7-9AB3-4A5FCC894AA9}" destId="{D1BCF28D-8334-49B3-B877-77A7B6F3A0F4}" srcOrd="1" destOrd="0" presId="urn:microsoft.com/office/officeart/2005/8/layout/chevron2"/>
    <dgm:cxn modelId="{A07F6D7A-3F0D-40F8-A4F4-C1D8F000933C}" type="presParOf" srcId="{2BE33A34-5937-4B88-9F75-CA2DED915CE7}" destId="{8872F560-134D-40BE-8C0A-CA58FA151B0F}" srcOrd="1" destOrd="0" presId="urn:microsoft.com/office/officeart/2005/8/layout/chevron2"/>
    <dgm:cxn modelId="{B4F18534-2AA6-454E-86D4-5DDB4F6AFC93}" type="presParOf" srcId="{2BE33A34-5937-4B88-9F75-CA2DED915CE7}" destId="{8745A242-4D6B-4674-9E35-2EFBAB7B64E4}" srcOrd="2" destOrd="0" presId="urn:microsoft.com/office/officeart/2005/8/layout/chevron2"/>
    <dgm:cxn modelId="{DA2BE041-D760-443F-A132-0D2E71F71AA3}" type="presParOf" srcId="{8745A242-4D6B-4674-9E35-2EFBAB7B64E4}" destId="{B921CB4C-9DFA-4BC3-A221-02987A53D0A8}" srcOrd="0" destOrd="0" presId="urn:microsoft.com/office/officeart/2005/8/layout/chevron2"/>
    <dgm:cxn modelId="{D26E87F7-4E1C-4EEA-BF27-3717CFAE6C3D}" type="presParOf" srcId="{8745A242-4D6B-4674-9E35-2EFBAB7B64E4}" destId="{50F9B9FF-F325-41C6-885A-9E33ED36C07B}" srcOrd="1" destOrd="0" presId="urn:microsoft.com/office/officeart/2005/8/layout/chevron2"/>
    <dgm:cxn modelId="{CFF209D2-B592-4A6A-AAFD-1DEFE94B0574}" type="presParOf" srcId="{2BE33A34-5937-4B88-9F75-CA2DED915CE7}" destId="{556D6B14-60ED-4F07-9977-6A18C8FBFA19}" srcOrd="3" destOrd="0" presId="urn:microsoft.com/office/officeart/2005/8/layout/chevron2"/>
    <dgm:cxn modelId="{6811945A-50A6-40C6-A78B-88DDCE7F6FAF}" type="presParOf" srcId="{2BE33A34-5937-4B88-9F75-CA2DED915CE7}" destId="{C6540E82-891C-4194-A127-13A9780F8914}" srcOrd="4" destOrd="0" presId="urn:microsoft.com/office/officeart/2005/8/layout/chevron2"/>
    <dgm:cxn modelId="{52376068-4A37-4F47-BDF7-30871D620506}" type="presParOf" srcId="{C6540E82-891C-4194-A127-13A9780F8914}" destId="{3CFEF75C-5784-454E-96D6-4B30B7C32221}" srcOrd="0" destOrd="0" presId="urn:microsoft.com/office/officeart/2005/8/layout/chevron2"/>
    <dgm:cxn modelId="{56C79AE8-92DC-40C4-B111-6AC3368F1E56}" type="presParOf" srcId="{C6540E82-891C-4194-A127-13A9780F8914}" destId="{E44CF473-6F53-46DB-A792-A60B41E3CA11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xresdefault.jpg" id="4" name="Рисунок 3"/>
          <p:cNvPicPr>
            <a:picLocks noChangeAspect="1"/>
          </p:cNvPicPr>
          <p:nvPr/>
        </p:nvPicPr>
        <p:blipFill>
          <a:blip r:embed="rId2"/>
          <a:srcRect r="-2"/>
          <a:stretch>
            <a:fillRect/>
          </a:stretch>
        </p:blipFill>
        <p:spPr>
          <a:xfrm>
            <a:off x="0" y="-9024"/>
            <a:ext cx="9144000" cy="6867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1604" y="1285860"/>
            <a:ext cx="6143668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ru-RU" smtClean="0">
                <a:latin charset="0" pitchFamily="18" typeface="Times New Roman"/>
                <a:cs charset="0" pitchFamily="18" typeface="Times New Roman"/>
              </a:rPr>
              <a:t>МБДОУ ДС «Зоренька» г. Волгодонска</a:t>
            </a:r>
            <a:endParaRPr dirty="0" lang="ru-RU"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2357430"/>
            <a:ext cx="7643866" cy="249299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ru-RU" smtClean="0" sz="2400">
                <a:latin charset="0" pitchFamily="18" typeface="Times New Roman"/>
                <a:cs charset="0" pitchFamily="18" typeface="Times New Roman"/>
              </a:rPr>
              <a:t>Презентация проекта </a:t>
            </a:r>
            <a:endParaRPr dirty="0" lang="ru-RU" smtClean="0" sz="2400">
              <a:latin charset="0" pitchFamily="18" typeface="Times New Roman"/>
              <a:cs charset="0" pitchFamily="18" typeface="Times New Roman"/>
            </a:endParaRPr>
          </a:p>
          <a:p>
            <a:pPr algn="ctr"/>
            <a:r>
              <a:rPr dirty="0" lang="ru-RU" smtClean="0" sz="2400">
                <a:latin charset="0" pitchFamily="18" typeface="Times New Roman"/>
                <a:cs charset="0" pitchFamily="18" typeface="Times New Roman"/>
              </a:rPr>
              <a:t>«</a:t>
            </a:r>
            <a:r>
              <a:rPr dirty="0" lang="ru-RU" smtClean="0" sz="2400">
                <a:latin charset="0" pitchFamily="18" typeface="Times New Roman"/>
                <a:cs charset="0" pitchFamily="18" typeface="Times New Roman"/>
              </a:rPr>
              <a:t>Я – патриот своей страны»</a:t>
            </a:r>
          </a:p>
          <a:p>
            <a:pPr algn="ctr"/>
            <a:r>
              <a:rPr dirty="0" lang="ru-RU" smtClean="0" sz="2400">
                <a:latin charset="0" pitchFamily="18" typeface="Times New Roman"/>
                <a:cs charset="0" pitchFamily="18" typeface="Times New Roman"/>
              </a:rPr>
              <a:t>  Тип проекта: познавательно – творческий</a:t>
            </a:r>
          </a:p>
          <a:p>
            <a:pPr algn="ctr"/>
            <a:r>
              <a:rPr dirty="0" lang="ru-RU" smtClean="0" sz="2400">
                <a:latin charset="0" pitchFamily="18" typeface="Times New Roman"/>
                <a:cs charset="0" pitchFamily="18" typeface="Times New Roman"/>
              </a:rPr>
              <a:t>   </a:t>
            </a:r>
            <a:r>
              <a:rPr dirty="0" lang="ru-RU" smtClean="0" sz="2400">
                <a:latin charset="0" pitchFamily="18" typeface="Times New Roman"/>
                <a:cs charset="0" pitchFamily="18" typeface="Times New Roman"/>
              </a:rPr>
              <a:t>Подготовительная </a:t>
            </a:r>
            <a:r>
              <a:rPr dirty="0" lang="ru-RU" smtClean="0" sz="2400">
                <a:latin charset="0" pitchFamily="18" typeface="Times New Roman"/>
                <a:cs charset="0" pitchFamily="18" typeface="Times New Roman"/>
              </a:rPr>
              <a:t>группа № 12 «Непоседы»</a:t>
            </a:r>
          </a:p>
          <a:p>
            <a:pPr algn="ctr"/>
            <a:r>
              <a:rPr dirty="0" lang="ru-RU" smtClean="0" sz="2400"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lang="ru-RU" smtClean="0" sz="2400">
                <a:latin charset="0" pitchFamily="18" typeface="Times New Roman"/>
                <a:cs charset="0" pitchFamily="18" typeface="Times New Roman"/>
              </a:rPr>
              <a:t>Сроки </a:t>
            </a:r>
            <a:r>
              <a:rPr dirty="0" lang="ru-RU" smtClean="0" sz="2400">
                <a:latin charset="0" pitchFamily="18" typeface="Times New Roman"/>
                <a:cs charset="0" pitchFamily="18" typeface="Times New Roman"/>
              </a:rPr>
              <a:t>реализации проекта: 24.11. – </a:t>
            </a:r>
            <a:r>
              <a:rPr dirty="0" lang="ru-RU" smtClean="0" sz="2400">
                <a:latin charset="0" pitchFamily="18" typeface="Times New Roman"/>
                <a:cs charset="0" pitchFamily="18" typeface="Times New Roman"/>
              </a:rPr>
              <a:t>07.12.2021г</a:t>
            </a:r>
            <a:r>
              <a:rPr dirty="0" lang="ru-RU" smtClean="0" sz="2400">
                <a:latin charset="0" pitchFamily="18" typeface="Times New Roman"/>
                <a:cs charset="0" pitchFamily="18" typeface="Times New Roman"/>
              </a:rPr>
              <a:t>.</a:t>
            </a:r>
          </a:p>
          <a:p>
            <a:pPr algn="ctr"/>
            <a:r>
              <a:rPr dirty="0" lang="ru-RU" smtClean="0">
                <a:latin charset="0" pitchFamily="18" typeface="Times New Roman"/>
                <a:cs charset="0" pitchFamily="18" typeface="Times New Roman"/>
              </a:rPr>
              <a:t> </a:t>
            </a:r>
          </a:p>
          <a:p>
            <a:endParaRPr dirty="0" lang="ru-RU"/>
          </a:p>
        </p:txBody>
      </p:sp>
      <p:sp>
        <p:nvSpPr>
          <p:cNvPr id="7" name="TextBox 6"/>
          <p:cNvSpPr txBox="1"/>
          <p:nvPr/>
        </p:nvSpPr>
        <p:spPr>
          <a:xfrm>
            <a:off x="6000760" y="5072074"/>
            <a:ext cx="3143240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>
                <a:latin charset="0" pitchFamily="18" typeface="Times New Roman"/>
                <a:cs charset="0" pitchFamily="18" typeface="Times New Roman"/>
              </a:rPr>
              <a:t>Подготовила: воспитатель </a:t>
            </a:r>
            <a:r>
              <a:rPr dirty="0" err="1" lang="ru-RU" smtClean="0">
                <a:latin charset="0" pitchFamily="18" typeface="Times New Roman"/>
                <a:cs charset="0" pitchFamily="18" typeface="Times New Roman"/>
              </a:rPr>
              <a:t>Прасолова</a:t>
            </a:r>
            <a:r>
              <a:rPr dirty="0" lang="ru-RU" smtClean="0">
                <a:latin charset="0" pitchFamily="18" typeface="Times New Roman"/>
                <a:cs charset="0" pitchFamily="18" typeface="Times New Roman"/>
              </a:rPr>
              <a:t> Е.Н.</a:t>
            </a:r>
            <a:endParaRPr dirty="0" lang="ru-RU"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6143644"/>
            <a:ext cx="3000396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>
                <a:latin charset="0" pitchFamily="18" typeface="Times New Roman"/>
                <a:cs charset="0" pitchFamily="18" typeface="Times New Roman"/>
              </a:rPr>
              <a:t>г. Волгодонск, 2021</a:t>
            </a:r>
            <a:endParaRPr dirty="0" lang="ru-RU"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xresdefault.jpg" id="4" name="Рисунок 3"/>
          <p:cNvPicPr>
            <a:picLocks noChangeAspect="1"/>
          </p:cNvPicPr>
          <p:nvPr/>
        </p:nvPicPr>
        <p:blipFill>
          <a:blip r:embed="rId2"/>
          <a:srcRect r="-2"/>
          <a:stretch>
            <a:fillRect/>
          </a:stretch>
        </p:blipFill>
        <p:spPr>
          <a:xfrm>
            <a:off x="0" y="-9024"/>
            <a:ext cx="9144000" cy="6867024"/>
          </a:xfrm>
          <a:prstGeom prst="rect">
            <a:avLst/>
          </a:prstGeom>
        </p:spPr>
      </p:pic>
      <p:pic>
        <p:nvPicPr>
          <p:cNvPr descr="20211203_122937.jpg" id="3" name="Рисунок 2"/>
          <p:cNvPicPr>
            <a:picLocks noChangeAspect="1"/>
          </p:cNvPicPr>
          <p:nvPr/>
        </p:nvPicPr>
        <p:blipFill>
          <a:blip cstate="print" r:embed="rId3"/>
          <a:srcRect b="18" r="25"/>
          <a:stretch>
            <a:fillRect/>
          </a:stretch>
        </p:blipFill>
        <p:spPr>
          <a:xfrm>
            <a:off x="214282" y="214290"/>
            <a:ext cx="2322606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20211203_123011.jpg" id="5" name="Рисунок 4"/>
          <p:cNvPicPr>
            <a:picLocks noChangeAspect="1"/>
          </p:cNvPicPr>
          <p:nvPr/>
        </p:nvPicPr>
        <p:blipFill>
          <a:blip cstate="print" r:embed="rId4"/>
          <a:srcRect b="35" r="43"/>
          <a:stretch>
            <a:fillRect/>
          </a:stretch>
        </p:blipFill>
        <p:spPr>
          <a:xfrm>
            <a:off x="6215074" y="214290"/>
            <a:ext cx="2774931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20211203_083900.jpg" id="6" name="Рисунок 5"/>
          <p:cNvPicPr>
            <a:picLocks noChangeAspect="1"/>
          </p:cNvPicPr>
          <p:nvPr/>
        </p:nvPicPr>
        <p:blipFill>
          <a:blip cstate="print" r:embed="rId5"/>
          <a:srcRect b="23" r="15"/>
          <a:stretch>
            <a:fillRect/>
          </a:stretch>
        </p:blipFill>
        <p:spPr>
          <a:xfrm>
            <a:off x="214282" y="3429000"/>
            <a:ext cx="253790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20211203_160401.jpg" id="7" name="Рисунок 6"/>
          <p:cNvPicPr>
            <a:picLocks noChangeAspect="1"/>
          </p:cNvPicPr>
          <p:nvPr/>
        </p:nvPicPr>
        <p:blipFill>
          <a:blip cstate="print" r:embed="rId6"/>
          <a:stretch>
            <a:fillRect/>
          </a:stretch>
        </p:blipFill>
        <p:spPr>
          <a:xfrm>
            <a:off x="3000364" y="2928933"/>
            <a:ext cx="2786082" cy="3714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20211203_160422.jpg" id="8" name="Рисунок 7"/>
          <p:cNvPicPr>
            <a:picLocks noChangeAspect="1"/>
          </p:cNvPicPr>
          <p:nvPr/>
        </p:nvPicPr>
        <p:blipFill>
          <a:blip cstate="print" r:embed="rId7"/>
          <a:stretch>
            <a:fillRect/>
          </a:stretch>
        </p:blipFill>
        <p:spPr>
          <a:xfrm>
            <a:off x="2571737" y="0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20211203_083853.jpg" id="9" name="Рисунок 8"/>
          <p:cNvPicPr>
            <a:picLocks noChangeAspect="1"/>
          </p:cNvPicPr>
          <p:nvPr/>
        </p:nvPicPr>
        <p:blipFill>
          <a:blip cstate="print" r:embed="rId8"/>
          <a:stretch>
            <a:fillRect/>
          </a:stretch>
        </p:blipFill>
        <p:spPr>
          <a:xfrm>
            <a:off x="6143636" y="3500438"/>
            <a:ext cx="2375296" cy="3167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xresdefault.jpg" id="4" name="Рисунок 3"/>
          <p:cNvPicPr>
            <a:picLocks noChangeAspect="1"/>
          </p:cNvPicPr>
          <p:nvPr/>
        </p:nvPicPr>
        <p:blipFill>
          <a:blip r:embed="rId2"/>
          <a:srcRect r="-2"/>
          <a:stretch>
            <a:fillRect/>
          </a:stretch>
        </p:blipFill>
        <p:spPr>
          <a:xfrm>
            <a:off x="0" y="0"/>
            <a:ext cx="9144000" cy="6867024"/>
          </a:xfrm>
          <a:prstGeom prst="rect">
            <a:avLst/>
          </a:prstGeom>
        </p:spPr>
      </p:pic>
      <p:pic>
        <p:nvPicPr>
          <p:cNvPr descr="20211201_094447.jpg" id="3" name="Рисунок 2"/>
          <p:cNvPicPr>
            <a:picLocks noChangeAspect="1"/>
          </p:cNvPicPr>
          <p:nvPr/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839643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20211202_114018.jpg" id="5" name="Рисунок 4"/>
          <p:cNvPicPr>
            <a:picLocks noChangeAspect="1"/>
          </p:cNvPicPr>
          <p:nvPr/>
        </p:nvPicPr>
        <p:blipFill>
          <a:blip cstate="print" r:embed="rId4"/>
          <a:srcRect b="44" r="20"/>
          <a:stretch>
            <a:fillRect/>
          </a:stretch>
        </p:blipFill>
        <p:spPr>
          <a:xfrm>
            <a:off x="1714480" y="3357562"/>
            <a:ext cx="535177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20211201_094500.jpg" id="6" name="Рисунок 5"/>
          <p:cNvPicPr>
            <a:picLocks noChangeAspect="1"/>
          </p:cNvPicPr>
          <p:nvPr/>
        </p:nvPicPr>
        <p:blipFill>
          <a:blip cstate="print" r:embed="rId5"/>
          <a:stretch>
            <a:fillRect/>
          </a:stretch>
        </p:blipFill>
        <p:spPr>
          <a:xfrm>
            <a:off x="6429370" y="0"/>
            <a:ext cx="2678908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20211202_114031.jpg" id="7" name="Рисунок 6"/>
          <p:cNvPicPr>
            <a:picLocks noChangeAspect="1"/>
          </p:cNvPicPr>
          <p:nvPr/>
        </p:nvPicPr>
        <p:blipFill>
          <a:blip cstate="print" r:embed="rId6"/>
          <a:srcRect b="49"/>
          <a:stretch>
            <a:fillRect/>
          </a:stretch>
        </p:blipFill>
        <p:spPr>
          <a:xfrm>
            <a:off x="2500298" y="0"/>
            <a:ext cx="4000528" cy="247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643174" y="2571744"/>
            <a:ext cx="3857652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2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«Флаг Ростовской области»</a:t>
            </a:r>
            <a:endParaRPr b="1" dirty="0" lang="ru-RU" sz="2400">
              <a:solidFill>
                <a:srgbClr val="FF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xresdefault.jpg" id="4" name="Рисунок 3"/>
          <p:cNvPicPr>
            <a:picLocks noChangeAspect="1"/>
          </p:cNvPicPr>
          <p:nvPr/>
        </p:nvPicPr>
        <p:blipFill>
          <a:blip r:embed="rId2"/>
          <a:srcRect r="-2"/>
          <a:stretch>
            <a:fillRect/>
          </a:stretch>
        </p:blipFill>
        <p:spPr>
          <a:xfrm>
            <a:off x="0" y="0"/>
            <a:ext cx="9144000" cy="6867024"/>
          </a:xfrm>
          <a:prstGeom prst="rect">
            <a:avLst/>
          </a:prstGeom>
        </p:spPr>
      </p:pic>
      <p:pic>
        <p:nvPicPr>
          <p:cNvPr descr="20211206_101220.jpg" id="3" name="Рисунок 2"/>
          <p:cNvPicPr>
            <a:picLocks noChangeAspect="1"/>
          </p:cNvPicPr>
          <p:nvPr/>
        </p:nvPicPr>
        <p:blipFill>
          <a:blip cstate="print" r:embed="rId3"/>
          <a:stretch>
            <a:fillRect/>
          </a:stretch>
        </p:blipFill>
        <p:spPr>
          <a:xfrm>
            <a:off x="214282" y="142852"/>
            <a:ext cx="2678907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20211206_101419.jpg" id="5" name="Рисунок 4"/>
          <p:cNvPicPr>
            <a:picLocks noChangeAspect="1"/>
          </p:cNvPicPr>
          <p:nvPr/>
        </p:nvPicPr>
        <p:blipFill>
          <a:blip cstate="print" r:embed="rId4"/>
          <a:stretch>
            <a:fillRect/>
          </a:stretch>
        </p:blipFill>
        <p:spPr>
          <a:xfrm>
            <a:off x="3214677" y="142852"/>
            <a:ext cx="3333773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20211206_101500.jpg" id="6" name="Рисунок 5"/>
          <p:cNvPicPr>
            <a:picLocks noChangeAspect="1"/>
          </p:cNvPicPr>
          <p:nvPr/>
        </p:nvPicPr>
        <p:blipFill>
          <a:blip cstate="print" r:embed="rId5"/>
          <a:stretch>
            <a:fillRect/>
          </a:stretch>
        </p:blipFill>
        <p:spPr>
          <a:xfrm>
            <a:off x="3286115" y="2857496"/>
            <a:ext cx="323852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20211206_170413.jpg" id="7" name="Рисунок 6"/>
          <p:cNvPicPr>
            <a:picLocks noChangeAspect="1"/>
          </p:cNvPicPr>
          <p:nvPr/>
        </p:nvPicPr>
        <p:blipFill>
          <a:blip cstate="print" r:embed="rId6"/>
          <a:stretch>
            <a:fillRect/>
          </a:stretch>
        </p:blipFill>
        <p:spPr>
          <a:xfrm>
            <a:off x="142844" y="4143380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20211206_170419.jpg" id="8" name="Рисунок 7"/>
          <p:cNvPicPr>
            <a:picLocks noChangeAspect="1"/>
          </p:cNvPicPr>
          <p:nvPr/>
        </p:nvPicPr>
        <p:blipFill>
          <a:blip cstate="print" r:embed="rId7"/>
          <a:stretch>
            <a:fillRect/>
          </a:stretch>
        </p:blipFill>
        <p:spPr>
          <a:xfrm>
            <a:off x="5929322" y="4500570"/>
            <a:ext cx="2952771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20211206_172042.jpg" id="9" name="Рисунок 8"/>
          <p:cNvPicPr>
            <a:picLocks noChangeAspect="1"/>
          </p:cNvPicPr>
          <p:nvPr/>
        </p:nvPicPr>
        <p:blipFill>
          <a:blip r:embed="rId8"/>
          <a:srcRect b="-33" r="74"/>
          <a:stretch>
            <a:fillRect/>
          </a:stretch>
        </p:blipFill>
        <p:spPr>
          <a:xfrm>
            <a:off x="6786578" y="642918"/>
            <a:ext cx="215290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xresdefault.jpg" id="4" name="Рисунок 3"/>
          <p:cNvPicPr>
            <a:picLocks noChangeAspect="1"/>
          </p:cNvPicPr>
          <p:nvPr/>
        </p:nvPicPr>
        <p:blipFill>
          <a:blip r:embed="rId2"/>
          <a:srcRect r="-2"/>
          <a:stretch>
            <a:fillRect/>
          </a:stretch>
        </p:blipFill>
        <p:spPr>
          <a:xfrm>
            <a:off x="0" y="-9024"/>
            <a:ext cx="9144000" cy="6867024"/>
          </a:xfrm>
          <a:prstGeom prst="rect">
            <a:avLst/>
          </a:prstGeom>
        </p:spPr>
      </p:pic>
      <p:pic>
        <p:nvPicPr>
          <p:cNvPr descr="20211203_164947.jpg" id="9" name="Рисунок 8"/>
          <p:cNvPicPr>
            <a:picLocks noChangeAspect="1"/>
          </p:cNvPicPr>
          <p:nvPr/>
        </p:nvPicPr>
        <p:blipFill>
          <a:blip cstate="print" r:embed="rId3"/>
          <a:srcRect b="7"/>
          <a:stretch>
            <a:fillRect/>
          </a:stretch>
        </p:blipFill>
        <p:spPr>
          <a:xfrm>
            <a:off x="642910" y="2285992"/>
            <a:ext cx="417795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20211203_164904.jpg" id="10" name="Рисунок 9"/>
          <p:cNvPicPr>
            <a:picLocks noChangeAspect="1"/>
          </p:cNvPicPr>
          <p:nvPr/>
        </p:nvPicPr>
        <p:blipFill>
          <a:blip cstate="print" r:embed="rId4"/>
          <a:stretch>
            <a:fillRect/>
          </a:stretch>
        </p:blipFill>
        <p:spPr>
          <a:xfrm>
            <a:off x="5000628" y="1643050"/>
            <a:ext cx="3636016" cy="4848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xresdefault.jpg" id="4" name="Рисунок 3"/>
          <p:cNvPicPr>
            <a:picLocks noChangeAspect="1"/>
          </p:cNvPicPr>
          <p:nvPr/>
        </p:nvPicPr>
        <p:blipFill>
          <a:blip r:embed="rId2"/>
          <a:srcRect r="-2"/>
          <a:stretch>
            <a:fillRect/>
          </a:stretch>
        </p:blipFill>
        <p:spPr>
          <a:xfrm>
            <a:off x="0" y="-9024"/>
            <a:ext cx="9144000" cy="6867024"/>
          </a:xfrm>
          <a:prstGeom prst="rect">
            <a:avLst/>
          </a:prstGeom>
        </p:spPr>
      </p:pic>
      <p:pic>
        <p:nvPicPr>
          <p:cNvPr descr="20211201_111820.jpg" id="3" name="Рисунок 2"/>
          <p:cNvPicPr>
            <a:picLocks noChangeAspect="1"/>
          </p:cNvPicPr>
          <p:nvPr/>
        </p:nvPicPr>
        <p:blipFill>
          <a:blip cstate="print" r:embed="rId3"/>
          <a:stretch>
            <a:fillRect/>
          </a:stretch>
        </p:blipFill>
        <p:spPr>
          <a:xfrm>
            <a:off x="1214414" y="1428736"/>
            <a:ext cx="6834235" cy="5125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xresdefault.jpg" id="4" name="Рисунок 3"/>
          <p:cNvPicPr>
            <a:picLocks noChangeAspect="1"/>
          </p:cNvPicPr>
          <p:nvPr/>
        </p:nvPicPr>
        <p:blipFill>
          <a:blip r:embed="rId2"/>
          <a:srcRect r="-2"/>
          <a:stretch>
            <a:fillRect/>
          </a:stretch>
        </p:blipFill>
        <p:spPr>
          <a:xfrm>
            <a:off x="0" y="-9024"/>
            <a:ext cx="9144000" cy="6867024"/>
          </a:xfrm>
          <a:prstGeom prst="rect">
            <a:avLst/>
          </a:prstGeom>
        </p:spPr>
      </p:pic>
      <p:pic>
        <p:nvPicPr>
          <p:cNvPr descr="20211130_094738.jpg" id="3" name="Рисунок 2"/>
          <p:cNvPicPr>
            <a:picLocks noChangeAspect="1"/>
          </p:cNvPicPr>
          <p:nvPr/>
        </p:nvPicPr>
        <p:blipFill>
          <a:blip cstate="print" r:embed="rId3"/>
          <a:stretch>
            <a:fillRect/>
          </a:stretch>
        </p:blipFill>
        <p:spPr>
          <a:xfrm>
            <a:off x="214282" y="142852"/>
            <a:ext cx="2411033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20211201_084553.jpg" id="5" name="Рисунок 4"/>
          <p:cNvPicPr>
            <a:picLocks noChangeAspect="1"/>
          </p:cNvPicPr>
          <p:nvPr/>
        </p:nvPicPr>
        <p:blipFill>
          <a:blip cstate="print" r:embed="rId4"/>
          <a:stretch>
            <a:fillRect/>
          </a:stretch>
        </p:blipFill>
        <p:spPr>
          <a:xfrm>
            <a:off x="2857488" y="0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20211201_085608.jpg" id="6" name="Рисунок 5"/>
          <p:cNvPicPr>
            <a:picLocks noChangeAspect="1"/>
          </p:cNvPicPr>
          <p:nvPr/>
        </p:nvPicPr>
        <p:blipFill>
          <a:blip cstate="print" r:embed="rId5"/>
          <a:stretch>
            <a:fillRect/>
          </a:stretch>
        </p:blipFill>
        <p:spPr>
          <a:xfrm>
            <a:off x="6429388" y="142852"/>
            <a:ext cx="257176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20211130_161545.jpg" id="7" name="Рисунок 6"/>
          <p:cNvPicPr>
            <a:picLocks noChangeAspect="1"/>
          </p:cNvPicPr>
          <p:nvPr/>
        </p:nvPicPr>
        <p:blipFill>
          <a:blip cstate="print" r:embed="rId6"/>
          <a:srcRect b="57"/>
          <a:stretch>
            <a:fillRect/>
          </a:stretch>
        </p:blipFill>
        <p:spPr>
          <a:xfrm>
            <a:off x="3571868" y="2428868"/>
            <a:ext cx="5305713" cy="3008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20211201_085907.jpg" id="8" name="Рисунок 7"/>
          <p:cNvPicPr>
            <a:picLocks noChangeAspect="1"/>
          </p:cNvPicPr>
          <p:nvPr/>
        </p:nvPicPr>
        <p:blipFill>
          <a:blip cstate="print" r:embed="rId7"/>
          <a:srcRect b="-8" r="34"/>
          <a:stretch>
            <a:fillRect/>
          </a:stretch>
        </p:blipFill>
        <p:spPr>
          <a:xfrm>
            <a:off x="214282" y="3786190"/>
            <a:ext cx="3286148" cy="2442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071934" y="5643578"/>
            <a:ext cx="4500594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32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«Московский Кремль»</a:t>
            </a:r>
            <a:endParaRPr b="1" dirty="0" lang="ru-RU" sz="3200">
              <a:solidFill>
                <a:srgbClr val="FF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xresdefault.jpg" id="4" name="Рисунок 3"/>
          <p:cNvPicPr>
            <a:picLocks noChangeAspect="1"/>
          </p:cNvPicPr>
          <p:nvPr/>
        </p:nvPicPr>
        <p:blipFill>
          <a:blip r:embed="rId2"/>
          <a:srcRect r="-2"/>
          <a:stretch>
            <a:fillRect/>
          </a:stretch>
        </p:blipFill>
        <p:spPr>
          <a:xfrm>
            <a:off x="0" y="-9024"/>
            <a:ext cx="9144000" cy="6867024"/>
          </a:xfrm>
          <a:prstGeom prst="rect">
            <a:avLst/>
          </a:prstGeom>
        </p:spPr>
      </p:pic>
      <p:pic>
        <p:nvPicPr>
          <p:cNvPr descr="20211206_074858.jpg" id="3" name="Рисунок 2"/>
          <p:cNvPicPr>
            <a:picLocks noChangeAspect="1"/>
          </p:cNvPicPr>
          <p:nvPr/>
        </p:nvPicPr>
        <p:blipFill>
          <a:blip cstate="print" r:embed="rId3"/>
          <a:stretch>
            <a:fillRect/>
          </a:stretch>
        </p:blipFill>
        <p:spPr>
          <a:xfrm>
            <a:off x="4714876" y="3714752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20211206_074909.jpg" id="5" name="Рисунок 4"/>
          <p:cNvPicPr>
            <a:picLocks noChangeAspect="1"/>
          </p:cNvPicPr>
          <p:nvPr/>
        </p:nvPicPr>
        <p:blipFill>
          <a:blip cstate="print" r:embed="rId4"/>
          <a:stretch>
            <a:fillRect/>
          </a:stretch>
        </p:blipFill>
        <p:spPr>
          <a:xfrm>
            <a:off x="5781367" y="1071546"/>
            <a:ext cx="304802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20211206_172042.jpg" id="6" name="Рисунок 5"/>
          <p:cNvPicPr>
            <a:picLocks noChangeAspect="1"/>
          </p:cNvPicPr>
          <p:nvPr/>
        </p:nvPicPr>
        <p:blipFill>
          <a:blip cstate="print" r:embed="rId5"/>
          <a:stretch>
            <a:fillRect/>
          </a:stretch>
        </p:blipFill>
        <p:spPr>
          <a:xfrm>
            <a:off x="571472" y="1142984"/>
            <a:ext cx="3750496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xresdefault.jpg" id="4" name="Рисунок 3"/>
          <p:cNvPicPr>
            <a:picLocks noChangeAspect="1"/>
          </p:cNvPicPr>
          <p:nvPr/>
        </p:nvPicPr>
        <p:blipFill>
          <a:blip r:embed="rId2"/>
          <a:srcRect r="-2"/>
          <a:stretch>
            <a:fillRect/>
          </a:stretch>
        </p:blipFill>
        <p:spPr>
          <a:xfrm>
            <a:off x="0" y="-9024"/>
            <a:ext cx="9144000" cy="6867024"/>
          </a:xfrm>
          <a:prstGeom prst="rect">
            <a:avLst/>
          </a:prstGeom>
        </p:spPr>
      </p:pic>
      <p:pic>
        <p:nvPicPr>
          <p:cNvPr descr="52159289.jpg"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500174"/>
            <a:ext cx="7086648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xresdefault.jpg" id="4" name="Рисунок 3"/>
          <p:cNvPicPr>
            <a:picLocks noChangeAspect="1"/>
          </p:cNvPicPr>
          <p:nvPr/>
        </p:nvPicPr>
        <p:blipFill>
          <a:blip r:embed="rId2"/>
          <a:srcRect r="-2"/>
          <a:stretch>
            <a:fillRect/>
          </a:stretch>
        </p:blipFill>
        <p:spPr>
          <a:xfrm>
            <a:off x="0" y="-9024"/>
            <a:ext cx="9144000" cy="6867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2643182"/>
            <a:ext cx="6858048" cy="23083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72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r>
              <a:rPr b="1" dirty="0" lang="ru-RU" smtClean="0" sz="72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b="1" dirty="0" lang="ru-RU" smtClean="0" sz="72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а внимание</a:t>
            </a:r>
            <a:endParaRPr b="1" dirty="0" lang="ru-RU" sz="7200">
              <a:solidFill>
                <a:srgbClr val="FF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xresdefault.jpg" id="4" name="Рисунок 3"/>
          <p:cNvPicPr>
            <a:picLocks noChangeAspect="1"/>
          </p:cNvPicPr>
          <p:nvPr/>
        </p:nvPicPr>
        <p:blipFill>
          <a:blip r:embed="rId2"/>
          <a:srcRect r="-2"/>
          <a:stretch>
            <a:fillRect/>
          </a:stretch>
        </p:blipFill>
        <p:spPr>
          <a:xfrm>
            <a:off x="0" y="-9024"/>
            <a:ext cx="9144000" cy="6867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1357298"/>
            <a:ext cx="8072494" cy="535531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i="1" lang="ru-RU" smtClean="0"/>
              <a:t>Цель </a:t>
            </a:r>
            <a:r>
              <a:rPr b="1" dirty="0" i="1" lang="ru-RU" smtClean="0"/>
              <a:t>проекта:</a:t>
            </a:r>
            <a:r>
              <a:rPr dirty="0" lang="ru-RU" smtClean="0"/>
              <a:t>  формирование и систематизация представлений о своей Родине, о ее культуре и истории, традициях, символах.</a:t>
            </a:r>
          </a:p>
          <a:p>
            <a:r>
              <a:rPr b="1" dirty="0" i="1" lang="ru-RU" smtClean="0"/>
              <a:t>Задачи проекта: </a:t>
            </a:r>
            <a:endParaRPr dirty="0" lang="ru-RU" smtClean="0"/>
          </a:p>
          <a:p>
            <a:r>
              <a:rPr b="1" dirty="0" i="1" lang="ru-RU" smtClean="0"/>
              <a:t>- </a:t>
            </a:r>
            <a:r>
              <a:rPr dirty="0" lang="ru-RU" smtClean="0"/>
              <a:t>создать условия для развития познавательных и творческих способностей детей в процессе работы над проектом; </a:t>
            </a:r>
          </a:p>
          <a:p>
            <a:r>
              <a:rPr dirty="0" lang="ru-RU" smtClean="0"/>
              <a:t>– расширять представления о России, познакомить с ее городами, со столицей Российской Федерации – Москвой;</a:t>
            </a:r>
          </a:p>
          <a:p>
            <a:r>
              <a:rPr dirty="0" lang="ru-RU" smtClean="0"/>
              <a:t>- познакомить с разными национальностями, населяющими Россию, воспитывать уважительное отношение к людям другой нации;</a:t>
            </a:r>
          </a:p>
          <a:p>
            <a:r>
              <a:rPr dirty="0" lang="ru-RU" smtClean="0"/>
              <a:t>- знакомить детей с русской культурой, языком, традициями;</a:t>
            </a:r>
          </a:p>
          <a:p>
            <a:r>
              <a:rPr dirty="0" lang="ru-RU" smtClean="0"/>
              <a:t>- формировать бережное отношение к природе. Вызвать чувство восхищения и восторга красотой своей Родины;</a:t>
            </a:r>
          </a:p>
          <a:p>
            <a:r>
              <a:rPr dirty="0" lang="ru-RU" smtClean="0"/>
              <a:t>- формировать у родителей активной жизненной позиции по вопросам патриотического воспитания;</a:t>
            </a:r>
          </a:p>
          <a:p>
            <a:r>
              <a:rPr dirty="0" lang="ru-RU" smtClean="0"/>
              <a:t>- прививать чувство гордости, глубокого уважения и почитания символов Российской Федерации – герба, гимна, флага;</a:t>
            </a:r>
          </a:p>
          <a:p>
            <a:r>
              <a:rPr dirty="0" lang="ru-RU" smtClean="0"/>
              <a:t> - воспитывать у дошкольников любовь и уважение к своей семье, городу, краю, стране в которой он живет, гордость за принадлежность к гражданам России.</a:t>
            </a:r>
          </a:p>
          <a:p>
            <a:endParaRPr dirty="0" lang="ru-RU"/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xresdefault.jpg" id="4" name="Рисунок 3"/>
          <p:cNvPicPr>
            <a:picLocks noChangeAspect="1"/>
          </p:cNvPicPr>
          <p:nvPr/>
        </p:nvPicPr>
        <p:blipFill>
          <a:blip r:embed="rId2"/>
          <a:srcRect r="-2"/>
          <a:stretch>
            <a:fillRect/>
          </a:stretch>
        </p:blipFill>
        <p:spPr>
          <a:xfrm>
            <a:off x="0" y="-9024"/>
            <a:ext cx="9144000" cy="6867024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/>
        </p:nvGraphicFramePr>
        <p:xfrm>
          <a:off x="1428728" y="2143116"/>
          <a:ext cx="67151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cs="rId6" r:dm="rId3" r:lo="rId4" r:q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7224" y="1285860"/>
            <a:ext cx="7643866" cy="76944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ru-RU" smtClean="0" sz="44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Этапы проекта:</a:t>
            </a:r>
            <a:endParaRPr dirty="0" lang="ru-RU" sz="4400">
              <a:solidFill>
                <a:srgbClr val="FF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xresdefault.jpg" id="4" name="Рисунок 3"/>
          <p:cNvPicPr>
            <a:picLocks noChangeAspect="1"/>
          </p:cNvPicPr>
          <p:nvPr/>
        </p:nvPicPr>
        <p:blipFill>
          <a:blip r:embed="rId2"/>
          <a:srcRect r="-2"/>
          <a:stretch>
            <a:fillRect/>
          </a:stretch>
        </p:blipFill>
        <p:spPr>
          <a:xfrm>
            <a:off x="0" y="-9024"/>
            <a:ext cx="9144000" cy="6867024"/>
          </a:xfrm>
          <a:prstGeom prst="rect">
            <a:avLst/>
          </a:prstGeom>
        </p:spPr>
      </p:pic>
      <p:pic>
        <p:nvPicPr>
          <p:cNvPr descr="20211126_102506.jpg" id="5" name="Рисунок 4"/>
          <p:cNvPicPr>
            <a:picLocks noChangeAspect="1"/>
          </p:cNvPicPr>
          <p:nvPr/>
        </p:nvPicPr>
        <p:blipFill>
          <a:blip cstate="print" r:embed="rId3"/>
          <a:stretch>
            <a:fillRect/>
          </a:stretch>
        </p:blipFill>
        <p:spPr>
          <a:xfrm>
            <a:off x="214282" y="214290"/>
            <a:ext cx="2464611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20211126_103307.jpg" id="6" name="Рисунок 5"/>
          <p:cNvPicPr>
            <a:picLocks noChangeAspect="1"/>
          </p:cNvPicPr>
          <p:nvPr/>
        </p:nvPicPr>
        <p:blipFill>
          <a:blip cstate="print" r:embed="rId4"/>
          <a:stretch>
            <a:fillRect/>
          </a:stretch>
        </p:blipFill>
        <p:spPr>
          <a:xfrm>
            <a:off x="2857488" y="0"/>
            <a:ext cx="3238490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20211126_103323.jpg" id="7" name="Рисунок 6"/>
          <p:cNvPicPr>
            <a:picLocks noChangeAspect="1"/>
          </p:cNvPicPr>
          <p:nvPr/>
        </p:nvPicPr>
        <p:blipFill>
          <a:blip cstate="print" r:embed="rId5"/>
          <a:stretch>
            <a:fillRect/>
          </a:stretch>
        </p:blipFill>
        <p:spPr>
          <a:xfrm>
            <a:off x="6215074" y="142852"/>
            <a:ext cx="2625329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20211126_121701.jpg" id="9" name="Рисунок 8"/>
          <p:cNvPicPr>
            <a:picLocks noChangeAspect="1"/>
          </p:cNvPicPr>
          <p:nvPr/>
        </p:nvPicPr>
        <p:blipFill>
          <a:blip cstate="print" r:embed="rId6"/>
          <a:srcRect b="51"/>
          <a:stretch>
            <a:fillRect/>
          </a:stretch>
        </p:blipFill>
        <p:spPr>
          <a:xfrm>
            <a:off x="214282" y="3571876"/>
            <a:ext cx="4357718" cy="2464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20211126_145513.jpg" id="10" name="Рисунок 9"/>
          <p:cNvPicPr>
            <a:picLocks noChangeAspect="1"/>
          </p:cNvPicPr>
          <p:nvPr/>
        </p:nvPicPr>
        <p:blipFill>
          <a:blip cstate="print" r:embed="rId7"/>
          <a:srcRect b="18" r="23"/>
          <a:stretch>
            <a:fillRect/>
          </a:stretch>
        </p:blipFill>
        <p:spPr>
          <a:xfrm>
            <a:off x="4714876" y="3786190"/>
            <a:ext cx="421484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928926" y="2643182"/>
            <a:ext cx="3071834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32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«Флаг России»</a:t>
            </a:r>
            <a:endParaRPr b="1" dirty="0" lang="ru-RU" sz="3200">
              <a:solidFill>
                <a:srgbClr val="FF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xresdefault.jpg" id="4" name="Рисунок 3"/>
          <p:cNvPicPr>
            <a:picLocks noChangeAspect="1"/>
          </p:cNvPicPr>
          <p:nvPr/>
        </p:nvPicPr>
        <p:blipFill>
          <a:blip r:embed="rId2"/>
          <a:srcRect r="-2"/>
          <a:stretch>
            <a:fillRect/>
          </a:stretch>
        </p:blipFill>
        <p:spPr>
          <a:xfrm>
            <a:off x="0" y="-9024"/>
            <a:ext cx="9144000" cy="6867024"/>
          </a:xfrm>
          <a:prstGeom prst="rect">
            <a:avLst/>
          </a:prstGeom>
        </p:spPr>
      </p:pic>
      <p:pic>
        <p:nvPicPr>
          <p:cNvPr descr="20211202_091557.jpg" id="3" name="Рисунок 2"/>
          <p:cNvPicPr>
            <a:picLocks noChangeAspect="1"/>
          </p:cNvPicPr>
          <p:nvPr/>
        </p:nvPicPr>
        <p:blipFill>
          <a:blip cstate="print" r:embed="rId3"/>
          <a:stretch>
            <a:fillRect/>
          </a:stretch>
        </p:blipFill>
        <p:spPr>
          <a:xfrm>
            <a:off x="214282" y="214289"/>
            <a:ext cx="2714644" cy="3619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20211202_091618.jpg" id="5" name="Рисунок 4"/>
          <p:cNvPicPr>
            <a:picLocks noChangeAspect="1"/>
          </p:cNvPicPr>
          <p:nvPr/>
        </p:nvPicPr>
        <p:blipFill>
          <a:blip cstate="print" r:embed="rId4"/>
          <a:srcRect b="-65" r="-54"/>
          <a:stretch>
            <a:fillRect/>
          </a:stretch>
        </p:blipFill>
        <p:spPr>
          <a:xfrm>
            <a:off x="3000364" y="0"/>
            <a:ext cx="2928959" cy="2440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20211202_094146.jpg" id="6" name="Рисунок 5"/>
          <p:cNvPicPr>
            <a:picLocks noChangeAspect="1"/>
          </p:cNvPicPr>
          <p:nvPr/>
        </p:nvPicPr>
        <p:blipFill>
          <a:blip cstate="print" r:embed="rId5"/>
          <a:stretch>
            <a:fillRect/>
          </a:stretch>
        </p:blipFill>
        <p:spPr>
          <a:xfrm>
            <a:off x="6072198" y="0"/>
            <a:ext cx="3071802" cy="2303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20211202_103038.jpg" id="7" name="Рисунок 6"/>
          <p:cNvPicPr>
            <a:picLocks noChangeAspect="1"/>
          </p:cNvPicPr>
          <p:nvPr/>
        </p:nvPicPr>
        <p:blipFill>
          <a:blip cstate="print" r:embed="rId6"/>
          <a:stretch>
            <a:fillRect/>
          </a:stretch>
        </p:blipFill>
        <p:spPr>
          <a:xfrm>
            <a:off x="285720" y="3786190"/>
            <a:ext cx="352427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20211202_103156.jpg" id="8" name="Рисунок 7"/>
          <p:cNvPicPr>
            <a:picLocks noChangeAspect="1"/>
          </p:cNvPicPr>
          <p:nvPr/>
        </p:nvPicPr>
        <p:blipFill>
          <a:blip cstate="print" r:embed="rId7"/>
          <a:stretch>
            <a:fillRect/>
          </a:stretch>
        </p:blipFill>
        <p:spPr>
          <a:xfrm>
            <a:off x="3214678" y="2357430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20211202_103252.jpg" id="9" name="Рисунок 8"/>
          <p:cNvPicPr>
            <a:picLocks noChangeAspect="1"/>
          </p:cNvPicPr>
          <p:nvPr/>
        </p:nvPicPr>
        <p:blipFill>
          <a:blip cstate="print" r:embed="rId8"/>
          <a:stretch>
            <a:fillRect/>
          </a:stretch>
        </p:blipFill>
        <p:spPr>
          <a:xfrm>
            <a:off x="5572132" y="4071942"/>
            <a:ext cx="3400132" cy="2550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215074" y="2928934"/>
            <a:ext cx="2928926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36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«Матрешки»</a:t>
            </a:r>
            <a:endParaRPr b="1" dirty="0" lang="ru-RU" sz="3600">
              <a:solidFill>
                <a:srgbClr val="FF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xresdefault.jpg" id="4" name="Рисунок 3"/>
          <p:cNvPicPr>
            <a:picLocks noChangeAspect="1"/>
          </p:cNvPicPr>
          <p:nvPr/>
        </p:nvPicPr>
        <p:blipFill>
          <a:blip r:embed="rId2"/>
          <a:srcRect r="-2"/>
          <a:stretch>
            <a:fillRect/>
          </a:stretch>
        </p:blipFill>
        <p:spPr>
          <a:xfrm>
            <a:off x="0" y="-9024"/>
            <a:ext cx="9144000" cy="6867024"/>
          </a:xfrm>
          <a:prstGeom prst="rect">
            <a:avLst/>
          </a:prstGeom>
        </p:spPr>
      </p:pic>
      <p:pic>
        <p:nvPicPr>
          <p:cNvPr descr="20211202_113216.jpg" id="3" name="Рисунок 2"/>
          <p:cNvPicPr>
            <a:picLocks noChangeAspect="1"/>
          </p:cNvPicPr>
          <p:nvPr/>
        </p:nvPicPr>
        <p:blipFill>
          <a:blip cstate="print" r:embed="rId3"/>
          <a:srcRect b="34"/>
          <a:stretch>
            <a:fillRect/>
          </a:stretch>
        </p:blipFill>
        <p:spPr>
          <a:xfrm>
            <a:off x="1285852" y="1643050"/>
            <a:ext cx="6994286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xresdefault.jpg" id="4" name="Рисунок 3"/>
          <p:cNvPicPr>
            <a:picLocks noChangeAspect="1"/>
          </p:cNvPicPr>
          <p:nvPr/>
        </p:nvPicPr>
        <p:blipFill>
          <a:blip r:embed="rId2"/>
          <a:srcRect r="-2"/>
          <a:stretch>
            <a:fillRect/>
          </a:stretch>
        </p:blipFill>
        <p:spPr>
          <a:xfrm>
            <a:off x="0" y="0"/>
            <a:ext cx="9144000" cy="6867024"/>
          </a:xfrm>
          <a:prstGeom prst="rect">
            <a:avLst/>
          </a:prstGeom>
        </p:spPr>
      </p:pic>
      <p:pic>
        <p:nvPicPr>
          <p:cNvPr descr="20211203_093305.jpg" id="3" name="Рисунок 2"/>
          <p:cNvPicPr>
            <a:picLocks noChangeAspect="1"/>
          </p:cNvPicPr>
          <p:nvPr/>
        </p:nvPicPr>
        <p:blipFill>
          <a:blip cstate="print" r:embed="rId3"/>
          <a:stretch>
            <a:fillRect/>
          </a:stretch>
        </p:blipFill>
        <p:spPr>
          <a:xfrm>
            <a:off x="214282" y="142852"/>
            <a:ext cx="3809995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20211203_093317.jpg" id="5" name="Рисунок 4"/>
          <p:cNvPicPr>
            <a:picLocks noChangeAspect="1"/>
          </p:cNvPicPr>
          <p:nvPr/>
        </p:nvPicPr>
        <p:blipFill>
          <a:blip cstate="print" r:embed="rId4"/>
          <a:stretch>
            <a:fillRect/>
          </a:stretch>
        </p:blipFill>
        <p:spPr>
          <a:xfrm>
            <a:off x="5072066" y="142852"/>
            <a:ext cx="390527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20211203_093350.jpg" id="7" name="Рисунок 6"/>
          <p:cNvPicPr>
            <a:picLocks noChangeAspect="1"/>
          </p:cNvPicPr>
          <p:nvPr/>
        </p:nvPicPr>
        <p:blipFill>
          <a:blip cstate="print" r:embed="rId5"/>
          <a:srcRect r="43"/>
          <a:stretch>
            <a:fillRect/>
          </a:stretch>
        </p:blipFill>
        <p:spPr>
          <a:xfrm>
            <a:off x="4429124" y="3571876"/>
            <a:ext cx="3429023" cy="2691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20211203_170056.jpg" id="8" name="Рисунок 7"/>
          <p:cNvPicPr>
            <a:picLocks noChangeAspect="1"/>
          </p:cNvPicPr>
          <p:nvPr/>
        </p:nvPicPr>
        <p:blipFill>
          <a:blip cstate="print" r:embed="rId6"/>
          <a:srcRect b="29"/>
          <a:stretch>
            <a:fillRect/>
          </a:stretch>
        </p:blipFill>
        <p:spPr>
          <a:xfrm>
            <a:off x="642910" y="3143248"/>
            <a:ext cx="298508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714744" y="2857496"/>
            <a:ext cx="3429024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36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«Карты России»</a:t>
            </a:r>
            <a:endParaRPr b="1" dirty="0" lang="ru-RU" sz="3600">
              <a:solidFill>
                <a:srgbClr val="FF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xresdefault.jpg" id="4" name="Рисунок 3"/>
          <p:cNvPicPr>
            <a:picLocks noChangeAspect="1"/>
          </p:cNvPicPr>
          <p:nvPr/>
        </p:nvPicPr>
        <p:blipFill>
          <a:blip r:embed="rId2"/>
          <a:srcRect r="-2"/>
          <a:stretch>
            <a:fillRect/>
          </a:stretch>
        </p:blipFill>
        <p:spPr>
          <a:xfrm>
            <a:off x="0" y="-9024"/>
            <a:ext cx="9144000" cy="6867024"/>
          </a:xfrm>
          <a:prstGeom prst="rect">
            <a:avLst/>
          </a:prstGeom>
        </p:spPr>
      </p:pic>
      <p:pic>
        <p:nvPicPr>
          <p:cNvPr descr="20211203_093300.jpg" id="3" name="Рисунок 2"/>
          <p:cNvPicPr>
            <a:picLocks noChangeAspect="1"/>
          </p:cNvPicPr>
          <p:nvPr/>
        </p:nvPicPr>
        <p:blipFill>
          <a:blip cstate="print" r:embed="rId3"/>
          <a:srcRect b="47"/>
          <a:stretch>
            <a:fillRect/>
          </a:stretch>
        </p:blipFill>
        <p:spPr>
          <a:xfrm>
            <a:off x="142844" y="142852"/>
            <a:ext cx="3306559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20211203_093329.jpg" id="5" name="Рисунок 4"/>
          <p:cNvPicPr>
            <a:picLocks noChangeAspect="1"/>
          </p:cNvPicPr>
          <p:nvPr/>
        </p:nvPicPr>
        <p:blipFill>
          <a:blip cstate="print" r:embed="rId4"/>
          <a:stretch>
            <a:fillRect/>
          </a:stretch>
        </p:blipFill>
        <p:spPr>
          <a:xfrm>
            <a:off x="6340072" y="142852"/>
            <a:ext cx="2678926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20211203_093320.jpg" id="6" name="Рисунок 5"/>
          <p:cNvPicPr>
            <a:picLocks noChangeAspect="1"/>
          </p:cNvPicPr>
          <p:nvPr/>
        </p:nvPicPr>
        <p:blipFill>
          <a:blip cstate="print" r:embed="rId5"/>
          <a:srcRect b="-67" r="-13"/>
          <a:stretch>
            <a:fillRect/>
          </a:stretch>
        </p:blipFill>
        <p:spPr>
          <a:xfrm>
            <a:off x="5500694" y="4071942"/>
            <a:ext cx="3429023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20211203_093356.jpg" id="7" name="Рисунок 6"/>
          <p:cNvPicPr>
            <a:picLocks noChangeAspect="1"/>
          </p:cNvPicPr>
          <p:nvPr/>
        </p:nvPicPr>
        <p:blipFill>
          <a:blip cstate="print" r:embed="rId6"/>
          <a:stretch>
            <a:fillRect/>
          </a:stretch>
        </p:blipFill>
        <p:spPr>
          <a:xfrm>
            <a:off x="357158" y="3857628"/>
            <a:ext cx="352427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20211203_093339.jpg" id="8" name="Рисунок 7"/>
          <p:cNvPicPr>
            <a:picLocks noChangeAspect="1"/>
          </p:cNvPicPr>
          <p:nvPr/>
        </p:nvPicPr>
        <p:blipFill>
          <a:blip cstate="print" r:embed="rId7"/>
          <a:stretch>
            <a:fillRect/>
          </a:stretch>
        </p:blipFill>
        <p:spPr>
          <a:xfrm>
            <a:off x="3571868" y="1357298"/>
            <a:ext cx="2786082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xresdefault.jpg" id="4" name="Рисунок 3"/>
          <p:cNvPicPr>
            <a:picLocks noChangeAspect="1"/>
          </p:cNvPicPr>
          <p:nvPr/>
        </p:nvPicPr>
        <p:blipFill>
          <a:blip r:embed="rId2"/>
          <a:srcRect r="-2"/>
          <a:stretch>
            <a:fillRect/>
          </a:stretch>
        </p:blipFill>
        <p:spPr>
          <a:xfrm>
            <a:off x="0" y="-9024"/>
            <a:ext cx="9144000" cy="6867024"/>
          </a:xfrm>
          <a:prstGeom prst="rect">
            <a:avLst/>
          </a:prstGeom>
        </p:spPr>
      </p:pic>
      <p:pic>
        <p:nvPicPr>
          <p:cNvPr descr="20211203_102325.jpg" id="3" name="Рисунок 2"/>
          <p:cNvPicPr>
            <a:picLocks noChangeAspect="1"/>
          </p:cNvPicPr>
          <p:nvPr/>
        </p:nvPicPr>
        <p:blipFill>
          <a:blip cstate="print" r:embed="rId3"/>
          <a:stretch>
            <a:fillRect/>
          </a:stretch>
        </p:blipFill>
        <p:spPr>
          <a:xfrm>
            <a:off x="428596" y="1928802"/>
            <a:ext cx="3536163" cy="471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20211203_102343.jpg" id="5" name="Рисунок 4"/>
          <p:cNvPicPr>
            <a:picLocks noChangeAspect="1"/>
          </p:cNvPicPr>
          <p:nvPr/>
        </p:nvPicPr>
        <p:blipFill>
          <a:blip cstate="print" r:embed="rId4"/>
          <a:stretch>
            <a:fillRect/>
          </a:stretch>
        </p:blipFill>
        <p:spPr>
          <a:xfrm>
            <a:off x="5143504" y="1928802"/>
            <a:ext cx="3589760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357290" y="1285860"/>
            <a:ext cx="6715172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32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Выставка магнитов «Города России»</a:t>
            </a:r>
            <a:endParaRPr b="1" dirty="0" lang="ru-RU" sz="3200">
              <a:solidFill>
                <a:srgbClr val="FF0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113</Words>
  <PresentationFormat>Экран (4:3)</PresentationFormat>
  <Paragraphs>33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31</cp:revision>
  <dcterms:created xsi:type="dcterms:W3CDTF">2021-12-06T17:50:22Z</dcterms:created>
  <dcterms:modified xsi:type="dcterms:W3CDTF">2021-12-06T22:29:04Z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1382634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